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18288000" cy="10287000"/>
  <p:notesSz cx="6858000" cy="9144000"/>
  <p:embeddedFontLst>
    <p:embeddedFont>
      <p:font typeface="Anton" pitchFamily="2" charset="0"/>
      <p:regular r:id="rId25"/>
    </p:embeddedFont>
    <p:embeddedFont>
      <p:font typeface="Canva Sans" panose="020B0604020202020204" charset="0"/>
      <p:regular r:id="rId26"/>
    </p:embeddedFont>
    <p:embeddedFont>
      <p:font typeface="Canva Sans Bold" panose="020B0604020202020204" charset="0"/>
      <p:regular r:id="rId27"/>
    </p:embeddedFont>
    <p:embeddedFont>
      <p:font typeface="Gliker Semi-Bold" panose="020B0604020202020204" charset="0"/>
      <p:regular r:id="rId28"/>
    </p:embeddedFont>
    <p:embeddedFont>
      <p:font typeface="Handy Casual" panose="020B0604020202020204" charset="0"/>
      <p:regular r:id="rId29"/>
    </p:embeddedFont>
    <p:embeddedFont>
      <p:font typeface="Josefin Sans" pitchFamily="2" charset="0"/>
      <p:regular r:id="rId30"/>
    </p:embeddedFont>
    <p:embeddedFont>
      <p:font typeface="Josefin Sans Bold" pitchFamily="2" charset="0"/>
      <p:regular r:id="rId31"/>
      <p:boldItalic r:id="rId32"/>
    </p:embeddedFont>
    <p:embeddedFont>
      <p:font typeface="Noto Serif Display" panose="020B0604020202020204"/>
      <p:regular r:id="rId33"/>
    </p:embeddedFont>
    <p:embeddedFont>
      <p:font typeface="Noto Serif Display Bold" panose="020B0604020202020204"/>
      <p:regular r:id="rId34"/>
    </p:embeddedFont>
    <p:embeddedFont>
      <p:font typeface="TAN Kindred" panose="020B0604020202020204" charset="0"/>
      <p:regular r:id="rId3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3" d="100"/>
          <a:sy n="53" d="100"/>
        </p:scale>
        <p:origin x="802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24.06.2024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Sequenc giơi thiệu sơ, đọc diagram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sv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sv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2.svg"/><Relationship Id="rId7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svg"/><Relationship Id="rId7" Type="http://schemas.openxmlformats.org/officeDocument/2006/relationships/image" Target="../media/image56.sv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54.svg"/><Relationship Id="rId4" Type="http://schemas.openxmlformats.org/officeDocument/2006/relationships/image" Target="../media/image53.png"/><Relationship Id="rId9" Type="http://schemas.openxmlformats.org/officeDocument/2006/relationships/image" Target="../media/image58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60.svg"/><Relationship Id="rId7" Type="http://schemas.openxmlformats.org/officeDocument/2006/relationships/image" Target="../media/image56.sv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62.svg"/><Relationship Id="rId4" Type="http://schemas.openxmlformats.org/officeDocument/2006/relationships/image" Target="../media/image6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60.svg"/><Relationship Id="rId7" Type="http://schemas.openxmlformats.org/officeDocument/2006/relationships/image" Target="../media/image56.sv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62.svg"/><Relationship Id="rId4" Type="http://schemas.openxmlformats.org/officeDocument/2006/relationships/image" Target="../media/image6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0.svg"/><Relationship Id="rId7" Type="http://schemas.openxmlformats.org/officeDocument/2006/relationships/image" Target="../media/image56.sv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62.svg"/><Relationship Id="rId4" Type="http://schemas.openxmlformats.org/officeDocument/2006/relationships/image" Target="../media/image61.png"/><Relationship Id="rId9" Type="http://schemas.openxmlformats.org/officeDocument/2006/relationships/image" Target="../media/image66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0.svg"/><Relationship Id="rId7" Type="http://schemas.openxmlformats.org/officeDocument/2006/relationships/image" Target="../media/image56.sv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62.svg"/><Relationship Id="rId4" Type="http://schemas.openxmlformats.org/officeDocument/2006/relationships/image" Target="../media/image6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45.png"/><Relationship Id="rId18" Type="http://schemas.openxmlformats.org/officeDocument/2006/relationships/image" Target="../media/image33.png"/><Relationship Id="rId3" Type="http://schemas.openxmlformats.org/officeDocument/2006/relationships/image" Target="../media/image2.svg"/><Relationship Id="rId21" Type="http://schemas.openxmlformats.org/officeDocument/2006/relationships/image" Target="../media/image71.svg"/><Relationship Id="rId7" Type="http://schemas.openxmlformats.org/officeDocument/2006/relationships/image" Target="../media/image26.png"/><Relationship Id="rId12" Type="http://schemas.openxmlformats.org/officeDocument/2006/relationships/image" Target="../media/image16.png"/><Relationship Id="rId17" Type="http://schemas.openxmlformats.org/officeDocument/2006/relationships/image" Target="../media/image69.png"/><Relationship Id="rId2" Type="http://schemas.openxmlformats.org/officeDocument/2006/relationships/image" Target="../media/image1.png"/><Relationship Id="rId16" Type="http://schemas.openxmlformats.org/officeDocument/2006/relationships/image" Target="../media/image22.png"/><Relationship Id="rId20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9.png"/><Relationship Id="rId5" Type="http://schemas.openxmlformats.org/officeDocument/2006/relationships/image" Target="../media/image29.svg"/><Relationship Id="rId15" Type="http://schemas.openxmlformats.org/officeDocument/2006/relationships/image" Target="../media/image7.png"/><Relationship Id="rId23" Type="http://schemas.openxmlformats.org/officeDocument/2006/relationships/image" Target="../media/image73.svg"/><Relationship Id="rId10" Type="http://schemas.openxmlformats.org/officeDocument/2006/relationships/image" Target="../media/image35.png"/><Relationship Id="rId19" Type="http://schemas.openxmlformats.org/officeDocument/2006/relationships/image" Target="../media/image27.png"/><Relationship Id="rId4" Type="http://schemas.openxmlformats.org/officeDocument/2006/relationships/image" Target="../media/image28.png"/><Relationship Id="rId9" Type="http://schemas.openxmlformats.org/officeDocument/2006/relationships/image" Target="../media/image25.png"/><Relationship Id="rId14" Type="http://schemas.openxmlformats.org/officeDocument/2006/relationships/image" Target="../media/image19.png"/><Relationship Id="rId22" Type="http://schemas.openxmlformats.org/officeDocument/2006/relationships/image" Target="../media/image7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4.png"/><Relationship Id="rId18" Type="http://schemas.openxmlformats.org/officeDocument/2006/relationships/image" Target="../media/image14.png"/><Relationship Id="rId3" Type="http://schemas.openxmlformats.org/officeDocument/2006/relationships/image" Target="../media/image2.svg"/><Relationship Id="rId7" Type="http://schemas.openxmlformats.org/officeDocument/2006/relationships/image" Target="../media/image7.png"/><Relationship Id="rId12" Type="http://schemas.openxmlformats.org/officeDocument/2006/relationships/image" Target="../media/image43.png"/><Relationship Id="rId17" Type="http://schemas.openxmlformats.org/officeDocument/2006/relationships/image" Target="../media/image45.png"/><Relationship Id="rId2" Type="http://schemas.openxmlformats.org/officeDocument/2006/relationships/image" Target="../media/image1.png"/><Relationship Id="rId16" Type="http://schemas.openxmlformats.org/officeDocument/2006/relationships/image" Target="../media/image9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6.png"/><Relationship Id="rId5" Type="http://schemas.openxmlformats.org/officeDocument/2006/relationships/image" Target="../media/image29.svg"/><Relationship Id="rId15" Type="http://schemas.openxmlformats.org/officeDocument/2006/relationships/image" Target="../media/image21.png"/><Relationship Id="rId10" Type="http://schemas.openxmlformats.org/officeDocument/2006/relationships/image" Target="../media/image18.png"/><Relationship Id="rId19" Type="http://schemas.openxmlformats.org/officeDocument/2006/relationships/image" Target="../media/image13.png"/><Relationship Id="rId4" Type="http://schemas.openxmlformats.org/officeDocument/2006/relationships/image" Target="../media/image28.png"/><Relationship Id="rId9" Type="http://schemas.openxmlformats.org/officeDocument/2006/relationships/image" Target="../media/image42.png"/><Relationship Id="rId1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79.svg"/><Relationship Id="rId18" Type="http://schemas.openxmlformats.org/officeDocument/2006/relationships/hyperlink" Target="https://www.javatpoint.com/spring-tutorial" TargetMode="External"/><Relationship Id="rId3" Type="http://schemas.openxmlformats.org/officeDocument/2006/relationships/image" Target="../media/image75.svg"/><Relationship Id="rId7" Type="http://schemas.openxmlformats.org/officeDocument/2006/relationships/image" Target="../media/image37.svg"/><Relationship Id="rId12" Type="http://schemas.openxmlformats.org/officeDocument/2006/relationships/image" Target="../media/image78.png"/><Relationship Id="rId17" Type="http://schemas.openxmlformats.org/officeDocument/2006/relationships/image" Target="../media/image83.svg"/><Relationship Id="rId2" Type="http://schemas.openxmlformats.org/officeDocument/2006/relationships/image" Target="../media/image74.png"/><Relationship Id="rId16" Type="http://schemas.openxmlformats.org/officeDocument/2006/relationships/image" Target="../media/image8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11" Type="http://schemas.openxmlformats.org/officeDocument/2006/relationships/image" Target="../media/image77.svg"/><Relationship Id="rId5" Type="http://schemas.openxmlformats.org/officeDocument/2006/relationships/image" Target="../media/image31.svg"/><Relationship Id="rId15" Type="http://schemas.openxmlformats.org/officeDocument/2006/relationships/image" Target="../media/image81.svg"/><Relationship Id="rId10" Type="http://schemas.openxmlformats.org/officeDocument/2006/relationships/image" Target="../media/image76.png"/><Relationship Id="rId19" Type="http://schemas.openxmlformats.org/officeDocument/2006/relationships/hyperlink" Target="https://www.w3schools.com/js/default.asp" TargetMode="External"/><Relationship Id="rId4" Type="http://schemas.openxmlformats.org/officeDocument/2006/relationships/image" Target="../media/image30.png"/><Relationship Id="rId9" Type="http://schemas.openxmlformats.org/officeDocument/2006/relationships/image" Target="../media/image39.svg"/><Relationship Id="rId14" Type="http://schemas.openxmlformats.org/officeDocument/2006/relationships/image" Target="../media/image8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1.png"/><Relationship Id="rId3" Type="http://schemas.openxmlformats.org/officeDocument/2006/relationships/image" Target="../media/image2.svg"/><Relationship Id="rId7" Type="http://schemas.openxmlformats.org/officeDocument/2006/relationships/image" Target="../media/image12.png"/><Relationship Id="rId12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jpeg"/><Relationship Id="rId11" Type="http://schemas.openxmlformats.org/officeDocument/2006/relationships/image" Target="../media/image26.png"/><Relationship Id="rId5" Type="http://schemas.openxmlformats.org/officeDocument/2006/relationships/image" Target="../media/image4.svg"/><Relationship Id="rId15" Type="http://schemas.openxmlformats.org/officeDocument/2006/relationships/image" Target="../media/image9.png"/><Relationship Id="rId10" Type="http://schemas.openxmlformats.org/officeDocument/2006/relationships/image" Target="../media/image25.png"/><Relationship Id="rId4" Type="http://schemas.openxmlformats.org/officeDocument/2006/relationships/image" Target="../media/image3.png"/><Relationship Id="rId9" Type="http://schemas.openxmlformats.org/officeDocument/2006/relationships/image" Target="../media/image24.png"/><Relationship Id="rId14" Type="http://schemas.openxmlformats.org/officeDocument/2006/relationships/image" Target="../media/image27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1.png"/><Relationship Id="rId18" Type="http://schemas.openxmlformats.org/officeDocument/2006/relationships/image" Target="../media/image9.png"/><Relationship Id="rId3" Type="http://schemas.openxmlformats.org/officeDocument/2006/relationships/image" Target="../media/image2.svg"/><Relationship Id="rId7" Type="http://schemas.openxmlformats.org/officeDocument/2006/relationships/image" Target="../media/image43.png"/><Relationship Id="rId12" Type="http://schemas.openxmlformats.org/officeDocument/2006/relationships/image" Target="../media/image88.png"/><Relationship Id="rId17" Type="http://schemas.openxmlformats.org/officeDocument/2006/relationships/image" Target="../media/image19.png"/><Relationship Id="rId2" Type="http://schemas.openxmlformats.org/officeDocument/2006/relationships/image" Target="../media/image1.png"/><Relationship Id="rId16" Type="http://schemas.openxmlformats.org/officeDocument/2006/relationships/image" Target="../media/image18.png"/><Relationship Id="rId20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11" Type="http://schemas.openxmlformats.org/officeDocument/2006/relationships/image" Target="../media/image87.png"/><Relationship Id="rId5" Type="http://schemas.openxmlformats.org/officeDocument/2006/relationships/image" Target="../media/image4.svg"/><Relationship Id="rId15" Type="http://schemas.openxmlformats.org/officeDocument/2006/relationships/image" Target="../media/image17.png"/><Relationship Id="rId10" Type="http://schemas.openxmlformats.org/officeDocument/2006/relationships/image" Target="../media/image86.png"/><Relationship Id="rId19" Type="http://schemas.openxmlformats.org/officeDocument/2006/relationships/image" Target="../media/image20.png"/><Relationship Id="rId4" Type="http://schemas.openxmlformats.org/officeDocument/2006/relationships/image" Target="../media/image3.png"/><Relationship Id="rId9" Type="http://schemas.openxmlformats.org/officeDocument/2006/relationships/image" Target="../media/image85.png"/><Relationship Id="rId1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7.png"/><Relationship Id="rId18" Type="http://schemas.openxmlformats.org/officeDocument/2006/relationships/image" Target="../media/image21.png"/><Relationship Id="rId3" Type="http://schemas.openxmlformats.org/officeDocument/2006/relationships/image" Target="../media/image2.svg"/><Relationship Id="rId7" Type="http://schemas.openxmlformats.org/officeDocument/2006/relationships/image" Target="../media/image14.png"/><Relationship Id="rId12" Type="http://schemas.openxmlformats.org/officeDocument/2006/relationships/image" Target="../media/image6.png"/><Relationship Id="rId17" Type="http://schemas.openxmlformats.org/officeDocument/2006/relationships/image" Target="../media/image9.png"/><Relationship Id="rId2" Type="http://schemas.openxmlformats.org/officeDocument/2006/relationships/image" Target="../media/image1.png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41.png"/><Relationship Id="rId5" Type="http://schemas.openxmlformats.org/officeDocument/2006/relationships/image" Target="../media/image29.svg"/><Relationship Id="rId15" Type="http://schemas.openxmlformats.org/officeDocument/2006/relationships/image" Target="../media/image18.png"/><Relationship Id="rId10" Type="http://schemas.openxmlformats.org/officeDocument/2006/relationships/image" Target="../media/image25.png"/><Relationship Id="rId19" Type="http://schemas.openxmlformats.org/officeDocument/2006/relationships/image" Target="../media/image22.png"/><Relationship Id="rId4" Type="http://schemas.openxmlformats.org/officeDocument/2006/relationships/image" Target="../media/image28.png"/><Relationship Id="rId9" Type="http://schemas.openxmlformats.org/officeDocument/2006/relationships/image" Target="../media/image12.png"/><Relationship Id="rId1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7.png"/><Relationship Id="rId18" Type="http://schemas.openxmlformats.org/officeDocument/2006/relationships/image" Target="../media/image35.png"/><Relationship Id="rId3" Type="http://schemas.openxmlformats.org/officeDocument/2006/relationships/image" Target="../media/image2.svg"/><Relationship Id="rId7" Type="http://schemas.openxmlformats.org/officeDocument/2006/relationships/image" Target="../media/image31.svg"/><Relationship Id="rId12" Type="http://schemas.openxmlformats.org/officeDocument/2006/relationships/image" Target="../media/image6.png"/><Relationship Id="rId17" Type="http://schemas.openxmlformats.org/officeDocument/2006/relationships/image" Target="../media/image27.png"/><Relationship Id="rId2" Type="http://schemas.openxmlformats.org/officeDocument/2006/relationships/image" Target="../media/image1.png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11" Type="http://schemas.openxmlformats.org/officeDocument/2006/relationships/image" Target="../media/image25.png"/><Relationship Id="rId5" Type="http://schemas.openxmlformats.org/officeDocument/2006/relationships/image" Target="../media/image29.svg"/><Relationship Id="rId15" Type="http://schemas.openxmlformats.org/officeDocument/2006/relationships/image" Target="../media/image1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Relationship Id="rId1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13" Type="http://schemas.openxmlformats.org/officeDocument/2006/relationships/image" Target="../media/image18.png"/><Relationship Id="rId18" Type="http://schemas.openxmlformats.org/officeDocument/2006/relationships/image" Target="../media/image21.png"/><Relationship Id="rId3" Type="http://schemas.openxmlformats.org/officeDocument/2006/relationships/image" Target="../media/image2.svg"/><Relationship Id="rId7" Type="http://schemas.openxmlformats.org/officeDocument/2006/relationships/image" Target="../media/image36.png"/><Relationship Id="rId12" Type="http://schemas.openxmlformats.org/officeDocument/2006/relationships/image" Target="../media/image25.png"/><Relationship Id="rId17" Type="http://schemas.openxmlformats.org/officeDocument/2006/relationships/image" Target="../media/image20.png"/><Relationship Id="rId2" Type="http://schemas.openxmlformats.org/officeDocument/2006/relationships/image" Target="../media/image1.png"/><Relationship Id="rId16" Type="http://schemas.openxmlformats.org/officeDocument/2006/relationships/image" Target="../media/image9.png"/><Relationship Id="rId20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15.png"/><Relationship Id="rId5" Type="http://schemas.openxmlformats.org/officeDocument/2006/relationships/image" Target="../media/image29.svg"/><Relationship Id="rId15" Type="http://schemas.openxmlformats.org/officeDocument/2006/relationships/image" Target="../media/image27.png"/><Relationship Id="rId10" Type="http://schemas.openxmlformats.org/officeDocument/2006/relationships/image" Target="../media/image39.svg"/><Relationship Id="rId19" Type="http://schemas.openxmlformats.org/officeDocument/2006/relationships/image" Target="../media/image5.png"/><Relationship Id="rId4" Type="http://schemas.openxmlformats.org/officeDocument/2006/relationships/image" Target="../media/image28.png"/><Relationship Id="rId9" Type="http://schemas.openxmlformats.org/officeDocument/2006/relationships/image" Target="../media/image38.png"/><Relationship Id="rId1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4.png"/><Relationship Id="rId18" Type="http://schemas.openxmlformats.org/officeDocument/2006/relationships/image" Target="../media/image14.png"/><Relationship Id="rId3" Type="http://schemas.openxmlformats.org/officeDocument/2006/relationships/image" Target="../media/image2.svg"/><Relationship Id="rId7" Type="http://schemas.openxmlformats.org/officeDocument/2006/relationships/image" Target="../media/image7.png"/><Relationship Id="rId12" Type="http://schemas.openxmlformats.org/officeDocument/2006/relationships/image" Target="../media/image43.png"/><Relationship Id="rId17" Type="http://schemas.openxmlformats.org/officeDocument/2006/relationships/image" Target="../media/image45.png"/><Relationship Id="rId2" Type="http://schemas.openxmlformats.org/officeDocument/2006/relationships/image" Target="../media/image1.png"/><Relationship Id="rId16" Type="http://schemas.openxmlformats.org/officeDocument/2006/relationships/image" Target="../media/image9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6.png"/><Relationship Id="rId5" Type="http://schemas.openxmlformats.org/officeDocument/2006/relationships/image" Target="../media/image29.svg"/><Relationship Id="rId15" Type="http://schemas.openxmlformats.org/officeDocument/2006/relationships/image" Target="../media/image21.png"/><Relationship Id="rId10" Type="http://schemas.openxmlformats.org/officeDocument/2006/relationships/image" Target="../media/image18.png"/><Relationship Id="rId19" Type="http://schemas.openxmlformats.org/officeDocument/2006/relationships/image" Target="../media/image13.png"/><Relationship Id="rId4" Type="http://schemas.openxmlformats.org/officeDocument/2006/relationships/image" Target="../media/image28.png"/><Relationship Id="rId9" Type="http://schemas.openxmlformats.org/officeDocument/2006/relationships/image" Target="../media/image42.png"/><Relationship Id="rId1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sv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27.png"/><Relationship Id="rId18" Type="http://schemas.openxmlformats.org/officeDocument/2006/relationships/image" Target="../media/image21.png"/><Relationship Id="rId3" Type="http://schemas.openxmlformats.org/officeDocument/2006/relationships/image" Target="../media/image2.svg"/><Relationship Id="rId7" Type="http://schemas.openxmlformats.org/officeDocument/2006/relationships/image" Target="../media/image25.png"/><Relationship Id="rId12" Type="http://schemas.openxmlformats.org/officeDocument/2006/relationships/image" Target="../media/image9.png"/><Relationship Id="rId17" Type="http://schemas.openxmlformats.org/officeDocument/2006/relationships/image" Target="../media/image7.png"/><Relationship Id="rId2" Type="http://schemas.openxmlformats.org/officeDocument/2006/relationships/image" Target="../media/image1.png"/><Relationship Id="rId16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8.png"/><Relationship Id="rId5" Type="http://schemas.openxmlformats.org/officeDocument/2006/relationships/image" Target="../media/image4.svg"/><Relationship Id="rId15" Type="http://schemas.openxmlformats.org/officeDocument/2006/relationships/image" Target="../media/image22.png"/><Relationship Id="rId10" Type="http://schemas.openxmlformats.org/officeDocument/2006/relationships/image" Target="../media/image18.png"/><Relationship Id="rId19" Type="http://schemas.openxmlformats.org/officeDocument/2006/relationships/image" Target="../media/image48.png"/><Relationship Id="rId4" Type="http://schemas.openxmlformats.org/officeDocument/2006/relationships/image" Target="../media/image3.png"/><Relationship Id="rId9" Type="http://schemas.openxmlformats.org/officeDocument/2006/relationships/image" Target="../media/image17.png"/><Relationship Id="rId1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27.png"/><Relationship Id="rId18" Type="http://schemas.openxmlformats.org/officeDocument/2006/relationships/image" Target="../media/image21.png"/><Relationship Id="rId3" Type="http://schemas.openxmlformats.org/officeDocument/2006/relationships/image" Target="../media/image2.svg"/><Relationship Id="rId7" Type="http://schemas.openxmlformats.org/officeDocument/2006/relationships/image" Target="../media/image25.png"/><Relationship Id="rId12" Type="http://schemas.openxmlformats.org/officeDocument/2006/relationships/image" Target="../media/image9.png"/><Relationship Id="rId17" Type="http://schemas.openxmlformats.org/officeDocument/2006/relationships/image" Target="../media/image7.png"/><Relationship Id="rId2" Type="http://schemas.openxmlformats.org/officeDocument/2006/relationships/image" Target="../media/image1.png"/><Relationship Id="rId16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8.png"/><Relationship Id="rId5" Type="http://schemas.openxmlformats.org/officeDocument/2006/relationships/image" Target="../media/image4.svg"/><Relationship Id="rId15" Type="http://schemas.openxmlformats.org/officeDocument/2006/relationships/image" Target="../media/image22.png"/><Relationship Id="rId10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17.png"/><Relationship Id="rId1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10" Type="http://schemas.openxmlformats.org/officeDocument/2006/relationships/image" Target="../media/image9.png"/><Relationship Id="rId4" Type="http://schemas.openxmlformats.org/officeDocument/2006/relationships/image" Target="../media/image2.svg"/><Relationship Id="rId9" Type="http://schemas.openxmlformats.org/officeDocument/2006/relationships/image" Target="../media/image4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2E3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249709" y="1362154"/>
            <a:ext cx="11347852" cy="35124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379"/>
              </a:lnSpc>
            </a:pPr>
            <a:r>
              <a:rPr lang="en-US" sz="8842" spc="265">
                <a:solidFill>
                  <a:srgbClr val="00806C"/>
                </a:solidFill>
                <a:latin typeface="TAN Kindred"/>
              </a:rPr>
              <a:t>FRUIT ONLINE</a:t>
            </a:r>
          </a:p>
        </p:txBody>
      </p:sp>
      <p:sp>
        <p:nvSpPr>
          <p:cNvPr id="3" name="Freeform 3"/>
          <p:cNvSpPr/>
          <p:nvPr/>
        </p:nvSpPr>
        <p:spPr>
          <a:xfrm rot="6322007">
            <a:off x="-1932602" y="-1023421"/>
            <a:ext cx="7779476" cy="6944951"/>
          </a:xfrm>
          <a:custGeom>
            <a:avLst/>
            <a:gdLst/>
            <a:ahLst/>
            <a:cxnLst/>
            <a:rect l="l" t="t" r="r" b="b"/>
            <a:pathLst>
              <a:path w="7779476" h="6944951">
                <a:moveTo>
                  <a:pt x="0" y="0"/>
                </a:moveTo>
                <a:lnTo>
                  <a:pt x="7779476" y="0"/>
                </a:lnTo>
                <a:lnTo>
                  <a:pt x="7779476" y="6944950"/>
                </a:lnTo>
                <a:lnTo>
                  <a:pt x="0" y="69449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8542992">
            <a:off x="14176051" y="166137"/>
            <a:ext cx="7079594" cy="6410250"/>
          </a:xfrm>
          <a:custGeom>
            <a:avLst/>
            <a:gdLst/>
            <a:ahLst/>
            <a:cxnLst/>
            <a:rect l="l" t="t" r="r" b="b"/>
            <a:pathLst>
              <a:path w="7079594" h="6410250">
                <a:moveTo>
                  <a:pt x="0" y="0"/>
                </a:moveTo>
                <a:lnTo>
                  <a:pt x="7079593" y="0"/>
                </a:lnTo>
                <a:lnTo>
                  <a:pt x="7079593" y="6410250"/>
                </a:lnTo>
                <a:lnTo>
                  <a:pt x="0" y="64102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-636884">
            <a:off x="15942577" y="4852876"/>
            <a:ext cx="794958" cy="1832755"/>
          </a:xfrm>
          <a:custGeom>
            <a:avLst/>
            <a:gdLst/>
            <a:ahLst/>
            <a:cxnLst/>
            <a:rect l="l" t="t" r="r" b="b"/>
            <a:pathLst>
              <a:path w="794958" h="1832755">
                <a:moveTo>
                  <a:pt x="0" y="0"/>
                </a:moveTo>
                <a:lnTo>
                  <a:pt x="794958" y="0"/>
                </a:lnTo>
                <a:lnTo>
                  <a:pt x="794958" y="1832755"/>
                </a:lnTo>
                <a:lnTo>
                  <a:pt x="0" y="183275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-4313641">
            <a:off x="12310862" y="4598213"/>
            <a:ext cx="7779476" cy="6944951"/>
          </a:xfrm>
          <a:custGeom>
            <a:avLst/>
            <a:gdLst/>
            <a:ahLst/>
            <a:cxnLst/>
            <a:rect l="l" t="t" r="r" b="b"/>
            <a:pathLst>
              <a:path w="7779476" h="6944951">
                <a:moveTo>
                  <a:pt x="0" y="0"/>
                </a:moveTo>
                <a:lnTo>
                  <a:pt x="7779476" y="0"/>
                </a:lnTo>
                <a:lnTo>
                  <a:pt x="7779476" y="6944950"/>
                </a:lnTo>
                <a:lnTo>
                  <a:pt x="0" y="69449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8542992">
            <a:off x="-5095418" y="3861833"/>
            <a:ext cx="6285109" cy="5690881"/>
          </a:xfrm>
          <a:custGeom>
            <a:avLst/>
            <a:gdLst/>
            <a:ahLst/>
            <a:cxnLst/>
            <a:rect l="l" t="t" r="r" b="b"/>
            <a:pathLst>
              <a:path w="6285109" h="5690881">
                <a:moveTo>
                  <a:pt x="0" y="0"/>
                </a:moveTo>
                <a:lnTo>
                  <a:pt x="6285109" y="0"/>
                </a:lnTo>
                <a:lnTo>
                  <a:pt x="6285109" y="5690881"/>
                </a:lnTo>
                <a:lnTo>
                  <a:pt x="0" y="569088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rot="737532">
            <a:off x="877909" y="2641819"/>
            <a:ext cx="1515567" cy="2051359"/>
          </a:xfrm>
          <a:custGeom>
            <a:avLst/>
            <a:gdLst/>
            <a:ahLst/>
            <a:cxnLst/>
            <a:rect l="l" t="t" r="r" b="b"/>
            <a:pathLst>
              <a:path w="1515567" h="2051359">
                <a:moveTo>
                  <a:pt x="0" y="0"/>
                </a:moveTo>
                <a:lnTo>
                  <a:pt x="1515567" y="0"/>
                </a:lnTo>
                <a:lnTo>
                  <a:pt x="1515567" y="2051360"/>
                </a:lnTo>
                <a:lnTo>
                  <a:pt x="0" y="205136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rot="-1233557">
            <a:off x="565895" y="4201153"/>
            <a:ext cx="1285494" cy="1501908"/>
          </a:xfrm>
          <a:custGeom>
            <a:avLst/>
            <a:gdLst/>
            <a:ahLst/>
            <a:cxnLst/>
            <a:rect l="l" t="t" r="r" b="b"/>
            <a:pathLst>
              <a:path w="1285494" h="1501908">
                <a:moveTo>
                  <a:pt x="0" y="0"/>
                </a:moveTo>
                <a:lnTo>
                  <a:pt x="1285494" y="0"/>
                </a:lnTo>
                <a:lnTo>
                  <a:pt x="1285494" y="1501908"/>
                </a:lnTo>
                <a:lnTo>
                  <a:pt x="0" y="150190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2119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 rot="-1760898">
            <a:off x="1293358" y="1269662"/>
            <a:ext cx="1096173" cy="1367025"/>
          </a:xfrm>
          <a:custGeom>
            <a:avLst/>
            <a:gdLst/>
            <a:ahLst/>
            <a:cxnLst/>
            <a:rect l="l" t="t" r="r" b="b"/>
            <a:pathLst>
              <a:path w="1096173" h="1367025">
                <a:moveTo>
                  <a:pt x="0" y="0"/>
                </a:moveTo>
                <a:lnTo>
                  <a:pt x="1096173" y="0"/>
                </a:lnTo>
                <a:lnTo>
                  <a:pt x="1096173" y="1367024"/>
                </a:lnTo>
                <a:lnTo>
                  <a:pt x="0" y="136702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 rot="-1023716">
            <a:off x="3358934" y="413227"/>
            <a:ext cx="666148" cy="648662"/>
          </a:xfrm>
          <a:custGeom>
            <a:avLst/>
            <a:gdLst/>
            <a:ahLst/>
            <a:cxnLst/>
            <a:rect l="l" t="t" r="r" b="b"/>
            <a:pathLst>
              <a:path w="666148" h="648662">
                <a:moveTo>
                  <a:pt x="0" y="0"/>
                </a:moveTo>
                <a:lnTo>
                  <a:pt x="666149" y="0"/>
                </a:lnTo>
                <a:lnTo>
                  <a:pt x="666149" y="648661"/>
                </a:lnTo>
                <a:lnTo>
                  <a:pt x="0" y="64866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 rot="-3655776">
            <a:off x="3397034" y="1628843"/>
            <a:ext cx="666148" cy="648662"/>
          </a:xfrm>
          <a:custGeom>
            <a:avLst/>
            <a:gdLst/>
            <a:ahLst/>
            <a:cxnLst/>
            <a:rect l="l" t="t" r="r" b="b"/>
            <a:pathLst>
              <a:path w="666148" h="648662">
                <a:moveTo>
                  <a:pt x="0" y="0"/>
                </a:moveTo>
                <a:lnTo>
                  <a:pt x="666149" y="0"/>
                </a:lnTo>
                <a:lnTo>
                  <a:pt x="666149" y="648662"/>
                </a:lnTo>
                <a:lnTo>
                  <a:pt x="0" y="64866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 rot="6064190">
            <a:off x="453600" y="564113"/>
            <a:ext cx="666148" cy="648662"/>
          </a:xfrm>
          <a:custGeom>
            <a:avLst/>
            <a:gdLst/>
            <a:ahLst/>
            <a:cxnLst/>
            <a:rect l="l" t="t" r="r" b="b"/>
            <a:pathLst>
              <a:path w="666148" h="648662">
                <a:moveTo>
                  <a:pt x="0" y="0"/>
                </a:moveTo>
                <a:lnTo>
                  <a:pt x="666148" y="0"/>
                </a:lnTo>
                <a:lnTo>
                  <a:pt x="666148" y="648662"/>
                </a:lnTo>
                <a:lnTo>
                  <a:pt x="0" y="64866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 rot="-6653761">
            <a:off x="2533086" y="1099054"/>
            <a:ext cx="666148" cy="648662"/>
          </a:xfrm>
          <a:custGeom>
            <a:avLst/>
            <a:gdLst/>
            <a:ahLst/>
            <a:cxnLst/>
            <a:rect l="l" t="t" r="r" b="b"/>
            <a:pathLst>
              <a:path w="666148" h="648662">
                <a:moveTo>
                  <a:pt x="0" y="0"/>
                </a:moveTo>
                <a:lnTo>
                  <a:pt x="666148" y="0"/>
                </a:lnTo>
                <a:lnTo>
                  <a:pt x="666148" y="648662"/>
                </a:lnTo>
                <a:lnTo>
                  <a:pt x="0" y="64866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 rot="-2790955">
            <a:off x="4390367" y="360302"/>
            <a:ext cx="703635" cy="894926"/>
          </a:xfrm>
          <a:custGeom>
            <a:avLst/>
            <a:gdLst/>
            <a:ahLst/>
            <a:cxnLst/>
            <a:rect l="l" t="t" r="r" b="b"/>
            <a:pathLst>
              <a:path w="703635" h="894926">
                <a:moveTo>
                  <a:pt x="0" y="0"/>
                </a:moveTo>
                <a:lnTo>
                  <a:pt x="703635" y="0"/>
                </a:lnTo>
                <a:lnTo>
                  <a:pt x="703635" y="894926"/>
                </a:lnTo>
                <a:lnTo>
                  <a:pt x="0" y="89492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 rot="573187">
            <a:off x="17255411" y="5028733"/>
            <a:ext cx="775070" cy="1968431"/>
          </a:xfrm>
          <a:custGeom>
            <a:avLst/>
            <a:gdLst/>
            <a:ahLst/>
            <a:cxnLst/>
            <a:rect l="l" t="t" r="r" b="b"/>
            <a:pathLst>
              <a:path w="775070" h="1968431">
                <a:moveTo>
                  <a:pt x="0" y="0"/>
                </a:moveTo>
                <a:lnTo>
                  <a:pt x="775070" y="0"/>
                </a:lnTo>
                <a:lnTo>
                  <a:pt x="775070" y="1968431"/>
                </a:lnTo>
                <a:lnTo>
                  <a:pt x="0" y="1968431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17"/>
          <p:cNvSpPr/>
          <p:nvPr/>
        </p:nvSpPr>
        <p:spPr>
          <a:xfrm rot="-1059463">
            <a:off x="16105186" y="6155399"/>
            <a:ext cx="1984515" cy="2713867"/>
          </a:xfrm>
          <a:custGeom>
            <a:avLst/>
            <a:gdLst/>
            <a:ahLst/>
            <a:cxnLst/>
            <a:rect l="l" t="t" r="r" b="b"/>
            <a:pathLst>
              <a:path w="1984515" h="2713867">
                <a:moveTo>
                  <a:pt x="0" y="0"/>
                </a:moveTo>
                <a:lnTo>
                  <a:pt x="1984515" y="0"/>
                </a:lnTo>
                <a:lnTo>
                  <a:pt x="1984515" y="2713867"/>
                </a:lnTo>
                <a:lnTo>
                  <a:pt x="0" y="2713867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8"/>
          <p:cNvSpPr/>
          <p:nvPr/>
        </p:nvSpPr>
        <p:spPr>
          <a:xfrm rot="2855375">
            <a:off x="3772597" y="8005310"/>
            <a:ext cx="1515732" cy="3080756"/>
          </a:xfrm>
          <a:custGeom>
            <a:avLst/>
            <a:gdLst/>
            <a:ahLst/>
            <a:cxnLst/>
            <a:rect l="l" t="t" r="r" b="b"/>
            <a:pathLst>
              <a:path w="1515732" h="3080756">
                <a:moveTo>
                  <a:pt x="0" y="0"/>
                </a:moveTo>
                <a:lnTo>
                  <a:pt x="1515732" y="0"/>
                </a:lnTo>
                <a:lnTo>
                  <a:pt x="1515732" y="3080755"/>
                </a:lnTo>
                <a:lnTo>
                  <a:pt x="0" y="3080755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Freeform 19"/>
          <p:cNvSpPr/>
          <p:nvPr/>
        </p:nvSpPr>
        <p:spPr>
          <a:xfrm rot="-358639" flipH="1">
            <a:off x="13011553" y="8327292"/>
            <a:ext cx="2023826" cy="1899867"/>
          </a:xfrm>
          <a:custGeom>
            <a:avLst/>
            <a:gdLst/>
            <a:ahLst/>
            <a:cxnLst/>
            <a:rect l="l" t="t" r="r" b="b"/>
            <a:pathLst>
              <a:path w="2023826" h="1899867">
                <a:moveTo>
                  <a:pt x="2023826" y="0"/>
                </a:moveTo>
                <a:lnTo>
                  <a:pt x="0" y="0"/>
                </a:lnTo>
                <a:lnTo>
                  <a:pt x="0" y="1899867"/>
                </a:lnTo>
                <a:lnTo>
                  <a:pt x="2023826" y="1899867"/>
                </a:lnTo>
                <a:lnTo>
                  <a:pt x="2023826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20"/>
          <p:cNvSpPr/>
          <p:nvPr/>
        </p:nvSpPr>
        <p:spPr>
          <a:xfrm rot="742188">
            <a:off x="-490985" y="6415363"/>
            <a:ext cx="5130308" cy="4522500"/>
          </a:xfrm>
          <a:custGeom>
            <a:avLst/>
            <a:gdLst/>
            <a:ahLst/>
            <a:cxnLst/>
            <a:rect l="l" t="t" r="r" b="b"/>
            <a:pathLst>
              <a:path w="5130308" h="4522500">
                <a:moveTo>
                  <a:pt x="0" y="0"/>
                </a:moveTo>
                <a:lnTo>
                  <a:pt x="5130308" y="0"/>
                </a:lnTo>
                <a:lnTo>
                  <a:pt x="5130308" y="4522500"/>
                </a:lnTo>
                <a:lnTo>
                  <a:pt x="0" y="4522500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Freeform 21"/>
          <p:cNvSpPr/>
          <p:nvPr/>
        </p:nvSpPr>
        <p:spPr>
          <a:xfrm rot="2023592">
            <a:off x="1687454" y="5319042"/>
            <a:ext cx="666148" cy="648662"/>
          </a:xfrm>
          <a:custGeom>
            <a:avLst/>
            <a:gdLst/>
            <a:ahLst/>
            <a:cxnLst/>
            <a:rect l="l" t="t" r="r" b="b"/>
            <a:pathLst>
              <a:path w="666148" h="648662">
                <a:moveTo>
                  <a:pt x="0" y="0"/>
                </a:moveTo>
                <a:lnTo>
                  <a:pt x="666148" y="0"/>
                </a:lnTo>
                <a:lnTo>
                  <a:pt x="666148" y="648662"/>
                </a:lnTo>
                <a:lnTo>
                  <a:pt x="0" y="64866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Freeform 22"/>
          <p:cNvSpPr/>
          <p:nvPr/>
        </p:nvSpPr>
        <p:spPr>
          <a:xfrm rot="1159433" flipH="1">
            <a:off x="-75772" y="5552602"/>
            <a:ext cx="1664141" cy="1812898"/>
          </a:xfrm>
          <a:custGeom>
            <a:avLst/>
            <a:gdLst/>
            <a:ahLst/>
            <a:cxnLst/>
            <a:rect l="l" t="t" r="r" b="b"/>
            <a:pathLst>
              <a:path w="1664141" h="1812898">
                <a:moveTo>
                  <a:pt x="1664142" y="0"/>
                </a:moveTo>
                <a:lnTo>
                  <a:pt x="0" y="0"/>
                </a:lnTo>
                <a:lnTo>
                  <a:pt x="0" y="1812898"/>
                </a:lnTo>
                <a:lnTo>
                  <a:pt x="1664142" y="1812898"/>
                </a:lnTo>
                <a:lnTo>
                  <a:pt x="1664142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Freeform 23"/>
          <p:cNvSpPr/>
          <p:nvPr/>
        </p:nvSpPr>
        <p:spPr>
          <a:xfrm rot="-912841">
            <a:off x="15424274" y="8083267"/>
            <a:ext cx="3172043" cy="2712097"/>
          </a:xfrm>
          <a:custGeom>
            <a:avLst/>
            <a:gdLst/>
            <a:ahLst/>
            <a:cxnLst/>
            <a:rect l="l" t="t" r="r" b="b"/>
            <a:pathLst>
              <a:path w="3172043" h="2712097">
                <a:moveTo>
                  <a:pt x="0" y="0"/>
                </a:moveTo>
                <a:lnTo>
                  <a:pt x="3172043" y="0"/>
                </a:lnTo>
                <a:lnTo>
                  <a:pt x="3172043" y="2712097"/>
                </a:lnTo>
                <a:lnTo>
                  <a:pt x="0" y="2712097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Freeform 24"/>
          <p:cNvSpPr/>
          <p:nvPr/>
        </p:nvSpPr>
        <p:spPr>
          <a:xfrm rot="1024981">
            <a:off x="15819212" y="507394"/>
            <a:ext cx="958552" cy="1727121"/>
          </a:xfrm>
          <a:custGeom>
            <a:avLst/>
            <a:gdLst/>
            <a:ahLst/>
            <a:cxnLst/>
            <a:rect l="l" t="t" r="r" b="b"/>
            <a:pathLst>
              <a:path w="958552" h="1727121">
                <a:moveTo>
                  <a:pt x="0" y="0"/>
                </a:moveTo>
                <a:lnTo>
                  <a:pt x="958552" y="0"/>
                </a:lnTo>
                <a:lnTo>
                  <a:pt x="958552" y="1727121"/>
                </a:lnTo>
                <a:lnTo>
                  <a:pt x="0" y="1727121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5" name="Freeform 25"/>
          <p:cNvSpPr/>
          <p:nvPr/>
        </p:nvSpPr>
        <p:spPr>
          <a:xfrm rot="2437137">
            <a:off x="14621445" y="959825"/>
            <a:ext cx="1076668" cy="706563"/>
          </a:xfrm>
          <a:custGeom>
            <a:avLst/>
            <a:gdLst/>
            <a:ahLst/>
            <a:cxnLst/>
            <a:rect l="l" t="t" r="r" b="b"/>
            <a:pathLst>
              <a:path w="1076668" h="706563">
                <a:moveTo>
                  <a:pt x="0" y="0"/>
                </a:moveTo>
                <a:lnTo>
                  <a:pt x="1076668" y="0"/>
                </a:lnTo>
                <a:lnTo>
                  <a:pt x="1076668" y="706563"/>
                </a:lnTo>
                <a:lnTo>
                  <a:pt x="0" y="706563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6" name="Freeform 26"/>
          <p:cNvSpPr/>
          <p:nvPr/>
        </p:nvSpPr>
        <p:spPr>
          <a:xfrm rot="7376406">
            <a:off x="17126223" y="496463"/>
            <a:ext cx="1076668" cy="706563"/>
          </a:xfrm>
          <a:custGeom>
            <a:avLst/>
            <a:gdLst/>
            <a:ahLst/>
            <a:cxnLst/>
            <a:rect l="l" t="t" r="r" b="b"/>
            <a:pathLst>
              <a:path w="1076668" h="706563">
                <a:moveTo>
                  <a:pt x="0" y="0"/>
                </a:moveTo>
                <a:lnTo>
                  <a:pt x="1076667" y="0"/>
                </a:lnTo>
                <a:lnTo>
                  <a:pt x="1076667" y="706563"/>
                </a:lnTo>
                <a:lnTo>
                  <a:pt x="0" y="706563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7" name="Freeform 27"/>
          <p:cNvSpPr/>
          <p:nvPr/>
        </p:nvSpPr>
        <p:spPr>
          <a:xfrm rot="2257638">
            <a:off x="15810509" y="2310045"/>
            <a:ext cx="539709" cy="572636"/>
          </a:xfrm>
          <a:custGeom>
            <a:avLst/>
            <a:gdLst/>
            <a:ahLst/>
            <a:cxnLst/>
            <a:rect l="l" t="t" r="r" b="b"/>
            <a:pathLst>
              <a:path w="539709" h="572636">
                <a:moveTo>
                  <a:pt x="0" y="0"/>
                </a:moveTo>
                <a:lnTo>
                  <a:pt x="539709" y="0"/>
                </a:lnTo>
                <a:lnTo>
                  <a:pt x="539709" y="572636"/>
                </a:lnTo>
                <a:lnTo>
                  <a:pt x="0" y="572636"/>
                </a:lnTo>
                <a:lnTo>
                  <a:pt x="0" y="0"/>
                </a:lnTo>
                <a:close/>
              </a:path>
            </a:pathLst>
          </a:custGeom>
          <a:blipFill>
            <a:blip r:embed="rId21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8" name="Freeform 28"/>
          <p:cNvSpPr/>
          <p:nvPr/>
        </p:nvSpPr>
        <p:spPr>
          <a:xfrm rot="1137560">
            <a:off x="16855652" y="1493636"/>
            <a:ext cx="511806" cy="496452"/>
          </a:xfrm>
          <a:custGeom>
            <a:avLst/>
            <a:gdLst/>
            <a:ahLst/>
            <a:cxnLst/>
            <a:rect l="l" t="t" r="r" b="b"/>
            <a:pathLst>
              <a:path w="511806" h="496452">
                <a:moveTo>
                  <a:pt x="0" y="0"/>
                </a:moveTo>
                <a:lnTo>
                  <a:pt x="511806" y="0"/>
                </a:lnTo>
                <a:lnTo>
                  <a:pt x="511806" y="496452"/>
                </a:lnTo>
                <a:lnTo>
                  <a:pt x="0" y="496452"/>
                </a:lnTo>
                <a:lnTo>
                  <a:pt x="0" y="0"/>
                </a:lnTo>
                <a:close/>
              </a:path>
            </a:pathLst>
          </a:custGeom>
          <a:blipFill>
            <a:blip r:embed="rId2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9" name="Freeform 29"/>
          <p:cNvSpPr/>
          <p:nvPr/>
        </p:nvSpPr>
        <p:spPr>
          <a:xfrm rot="5102942">
            <a:off x="16121312" y="3182067"/>
            <a:ext cx="511806" cy="496452"/>
          </a:xfrm>
          <a:custGeom>
            <a:avLst/>
            <a:gdLst/>
            <a:ahLst/>
            <a:cxnLst/>
            <a:rect l="l" t="t" r="r" b="b"/>
            <a:pathLst>
              <a:path w="511806" h="496452">
                <a:moveTo>
                  <a:pt x="0" y="0"/>
                </a:moveTo>
                <a:lnTo>
                  <a:pt x="511806" y="0"/>
                </a:lnTo>
                <a:lnTo>
                  <a:pt x="511806" y="496452"/>
                </a:lnTo>
                <a:lnTo>
                  <a:pt x="0" y="496452"/>
                </a:lnTo>
                <a:lnTo>
                  <a:pt x="0" y="0"/>
                </a:lnTo>
                <a:close/>
              </a:path>
            </a:pathLst>
          </a:custGeom>
          <a:blipFill>
            <a:blip r:embed="rId2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0" name="Freeform 30"/>
          <p:cNvSpPr/>
          <p:nvPr/>
        </p:nvSpPr>
        <p:spPr>
          <a:xfrm rot="9332937" flipV="1">
            <a:off x="17488432" y="1530404"/>
            <a:ext cx="539709" cy="572636"/>
          </a:xfrm>
          <a:custGeom>
            <a:avLst/>
            <a:gdLst/>
            <a:ahLst/>
            <a:cxnLst/>
            <a:rect l="l" t="t" r="r" b="b"/>
            <a:pathLst>
              <a:path w="539709" h="572636">
                <a:moveTo>
                  <a:pt x="0" y="572636"/>
                </a:moveTo>
                <a:lnTo>
                  <a:pt x="539709" y="572636"/>
                </a:lnTo>
                <a:lnTo>
                  <a:pt x="539709" y="0"/>
                </a:lnTo>
                <a:lnTo>
                  <a:pt x="0" y="0"/>
                </a:lnTo>
                <a:lnTo>
                  <a:pt x="0" y="572636"/>
                </a:lnTo>
                <a:close/>
              </a:path>
            </a:pathLst>
          </a:custGeom>
          <a:blipFill>
            <a:blip r:embed="rId21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1" name="Freeform 31"/>
          <p:cNvSpPr/>
          <p:nvPr/>
        </p:nvSpPr>
        <p:spPr>
          <a:xfrm rot="-10187954">
            <a:off x="16505490" y="2200828"/>
            <a:ext cx="511806" cy="496452"/>
          </a:xfrm>
          <a:custGeom>
            <a:avLst/>
            <a:gdLst/>
            <a:ahLst/>
            <a:cxnLst/>
            <a:rect l="l" t="t" r="r" b="b"/>
            <a:pathLst>
              <a:path w="511806" h="496452">
                <a:moveTo>
                  <a:pt x="0" y="0"/>
                </a:moveTo>
                <a:lnTo>
                  <a:pt x="511806" y="0"/>
                </a:lnTo>
                <a:lnTo>
                  <a:pt x="511806" y="496452"/>
                </a:lnTo>
                <a:lnTo>
                  <a:pt x="0" y="496452"/>
                </a:lnTo>
                <a:lnTo>
                  <a:pt x="0" y="0"/>
                </a:lnTo>
                <a:close/>
              </a:path>
            </a:pathLst>
          </a:custGeom>
          <a:blipFill>
            <a:blip r:embed="rId2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2" name="Freeform 32"/>
          <p:cNvSpPr/>
          <p:nvPr/>
        </p:nvSpPr>
        <p:spPr>
          <a:xfrm rot="1753312">
            <a:off x="2113512" y="3767780"/>
            <a:ext cx="845217" cy="1516084"/>
          </a:xfrm>
          <a:custGeom>
            <a:avLst/>
            <a:gdLst/>
            <a:ahLst/>
            <a:cxnLst/>
            <a:rect l="l" t="t" r="r" b="b"/>
            <a:pathLst>
              <a:path w="845217" h="1516084">
                <a:moveTo>
                  <a:pt x="0" y="0"/>
                </a:moveTo>
                <a:lnTo>
                  <a:pt x="845217" y="0"/>
                </a:lnTo>
                <a:lnTo>
                  <a:pt x="845217" y="1516084"/>
                </a:lnTo>
                <a:lnTo>
                  <a:pt x="0" y="1516084"/>
                </a:lnTo>
                <a:lnTo>
                  <a:pt x="0" y="0"/>
                </a:lnTo>
                <a:close/>
              </a:path>
            </a:pathLst>
          </a:custGeom>
          <a:blipFill>
            <a:blip r:embed="rId2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3" name="TextBox 33"/>
          <p:cNvSpPr txBox="1"/>
          <p:nvPr/>
        </p:nvSpPr>
        <p:spPr>
          <a:xfrm>
            <a:off x="5431113" y="6033609"/>
            <a:ext cx="6076972" cy="8032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99"/>
              </a:lnSpc>
            </a:pPr>
            <a:r>
              <a:rPr lang="en-US" sz="4999" spc="49">
                <a:solidFill>
                  <a:srgbClr val="00806C"/>
                </a:solidFill>
                <a:latin typeface="Josefin Sans Bold"/>
              </a:rPr>
              <a:t>Greeny Shop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6084186" y="4490576"/>
            <a:ext cx="5814615" cy="19807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319"/>
              </a:lnSpc>
            </a:pPr>
            <a:r>
              <a:rPr lang="en-US" sz="8799" spc="263" dirty="0">
                <a:solidFill>
                  <a:srgbClr val="00806C"/>
                </a:solidFill>
                <a:latin typeface="TAN Kindred"/>
              </a:rPr>
              <a:t>STORE</a:t>
            </a:r>
          </a:p>
        </p:txBody>
      </p:sp>
      <p:sp>
        <p:nvSpPr>
          <p:cNvPr id="35" name="Freeform 35"/>
          <p:cNvSpPr/>
          <p:nvPr/>
        </p:nvSpPr>
        <p:spPr>
          <a:xfrm rot="-7727320">
            <a:off x="1704529" y="247014"/>
            <a:ext cx="703635" cy="894926"/>
          </a:xfrm>
          <a:custGeom>
            <a:avLst/>
            <a:gdLst/>
            <a:ahLst/>
            <a:cxnLst/>
            <a:rect l="l" t="t" r="r" b="b"/>
            <a:pathLst>
              <a:path w="703635" h="894926">
                <a:moveTo>
                  <a:pt x="0" y="0"/>
                </a:moveTo>
                <a:lnTo>
                  <a:pt x="703635" y="0"/>
                </a:lnTo>
                <a:lnTo>
                  <a:pt x="703635" y="894926"/>
                </a:lnTo>
                <a:lnTo>
                  <a:pt x="0" y="89492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6" name="Freeform 36"/>
          <p:cNvSpPr/>
          <p:nvPr/>
        </p:nvSpPr>
        <p:spPr>
          <a:xfrm rot="944995">
            <a:off x="396756" y="1612301"/>
            <a:ext cx="703635" cy="894926"/>
          </a:xfrm>
          <a:custGeom>
            <a:avLst/>
            <a:gdLst/>
            <a:ahLst/>
            <a:cxnLst/>
            <a:rect l="l" t="t" r="r" b="b"/>
            <a:pathLst>
              <a:path w="703635" h="894926">
                <a:moveTo>
                  <a:pt x="0" y="0"/>
                </a:moveTo>
                <a:lnTo>
                  <a:pt x="703636" y="0"/>
                </a:lnTo>
                <a:lnTo>
                  <a:pt x="703636" y="894926"/>
                </a:lnTo>
                <a:lnTo>
                  <a:pt x="0" y="89492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7" name="Freeform 37"/>
          <p:cNvSpPr/>
          <p:nvPr/>
        </p:nvSpPr>
        <p:spPr>
          <a:xfrm rot="8100000">
            <a:off x="250318" y="2868787"/>
            <a:ext cx="666148" cy="648662"/>
          </a:xfrm>
          <a:custGeom>
            <a:avLst/>
            <a:gdLst/>
            <a:ahLst/>
            <a:cxnLst/>
            <a:rect l="l" t="t" r="r" b="b"/>
            <a:pathLst>
              <a:path w="666148" h="648662">
                <a:moveTo>
                  <a:pt x="0" y="0"/>
                </a:moveTo>
                <a:lnTo>
                  <a:pt x="666148" y="0"/>
                </a:lnTo>
                <a:lnTo>
                  <a:pt x="666148" y="648662"/>
                </a:lnTo>
                <a:lnTo>
                  <a:pt x="0" y="64866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2E3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14302287" y="-1058222"/>
            <a:ext cx="5235368" cy="4673756"/>
          </a:xfrm>
          <a:custGeom>
            <a:avLst/>
            <a:gdLst/>
            <a:ahLst/>
            <a:cxnLst/>
            <a:rect l="l" t="t" r="r" b="b"/>
            <a:pathLst>
              <a:path w="5235368" h="4673756">
                <a:moveTo>
                  <a:pt x="0" y="0"/>
                </a:moveTo>
                <a:lnTo>
                  <a:pt x="5235368" y="0"/>
                </a:lnTo>
                <a:lnTo>
                  <a:pt x="5235368" y="4673756"/>
                </a:lnTo>
                <a:lnTo>
                  <a:pt x="0" y="46737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1354468" y="6671466"/>
            <a:ext cx="5235368" cy="4673756"/>
          </a:xfrm>
          <a:custGeom>
            <a:avLst/>
            <a:gdLst/>
            <a:ahLst/>
            <a:cxnLst/>
            <a:rect l="l" t="t" r="r" b="b"/>
            <a:pathLst>
              <a:path w="5235368" h="4673756">
                <a:moveTo>
                  <a:pt x="0" y="0"/>
                </a:moveTo>
                <a:lnTo>
                  <a:pt x="5235369" y="0"/>
                </a:lnTo>
                <a:lnTo>
                  <a:pt x="5235369" y="4673756"/>
                </a:lnTo>
                <a:lnTo>
                  <a:pt x="0" y="46737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1814194">
            <a:off x="16428494" y="82191"/>
            <a:ext cx="4745395" cy="4296740"/>
          </a:xfrm>
          <a:custGeom>
            <a:avLst/>
            <a:gdLst/>
            <a:ahLst/>
            <a:cxnLst/>
            <a:rect l="l" t="t" r="r" b="b"/>
            <a:pathLst>
              <a:path w="4745395" h="4296740">
                <a:moveTo>
                  <a:pt x="0" y="0"/>
                </a:moveTo>
                <a:lnTo>
                  <a:pt x="4745396" y="0"/>
                </a:lnTo>
                <a:lnTo>
                  <a:pt x="4745396" y="4296739"/>
                </a:lnTo>
                <a:lnTo>
                  <a:pt x="0" y="429673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400097" y="7610572"/>
            <a:ext cx="2411242" cy="2900742"/>
          </a:xfrm>
          <a:custGeom>
            <a:avLst/>
            <a:gdLst/>
            <a:ahLst/>
            <a:cxnLst/>
            <a:rect l="l" t="t" r="r" b="b"/>
            <a:pathLst>
              <a:path w="2411242" h="2900742">
                <a:moveTo>
                  <a:pt x="0" y="0"/>
                </a:moveTo>
                <a:lnTo>
                  <a:pt x="2411242" y="0"/>
                </a:lnTo>
                <a:lnTo>
                  <a:pt x="2411242" y="2900742"/>
                </a:lnTo>
                <a:lnTo>
                  <a:pt x="0" y="290074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1012680">
            <a:off x="2739906" y="7964883"/>
            <a:ext cx="1445394" cy="2586834"/>
          </a:xfrm>
          <a:custGeom>
            <a:avLst/>
            <a:gdLst/>
            <a:ahLst/>
            <a:cxnLst/>
            <a:rect l="l" t="t" r="r" b="b"/>
            <a:pathLst>
              <a:path w="1445394" h="2586834">
                <a:moveTo>
                  <a:pt x="0" y="0"/>
                </a:moveTo>
                <a:lnTo>
                  <a:pt x="1445394" y="0"/>
                </a:lnTo>
                <a:lnTo>
                  <a:pt x="1445394" y="2586834"/>
                </a:lnTo>
                <a:lnTo>
                  <a:pt x="0" y="258683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-7251473">
            <a:off x="-2694024" y="3753103"/>
            <a:ext cx="4745395" cy="4296740"/>
          </a:xfrm>
          <a:custGeom>
            <a:avLst/>
            <a:gdLst/>
            <a:ahLst/>
            <a:cxnLst/>
            <a:rect l="l" t="t" r="r" b="b"/>
            <a:pathLst>
              <a:path w="4745395" h="4296740">
                <a:moveTo>
                  <a:pt x="0" y="0"/>
                </a:moveTo>
                <a:lnTo>
                  <a:pt x="4745395" y="0"/>
                </a:lnTo>
                <a:lnTo>
                  <a:pt x="4745395" y="4296739"/>
                </a:lnTo>
                <a:lnTo>
                  <a:pt x="0" y="429673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8113125" y="130964"/>
            <a:ext cx="9893930" cy="10025072"/>
          </a:xfrm>
          <a:custGeom>
            <a:avLst/>
            <a:gdLst/>
            <a:ahLst/>
            <a:cxnLst/>
            <a:rect l="l" t="t" r="r" b="b"/>
            <a:pathLst>
              <a:path w="9893930" h="10025072">
                <a:moveTo>
                  <a:pt x="0" y="0"/>
                </a:moveTo>
                <a:lnTo>
                  <a:pt x="9893930" y="0"/>
                </a:lnTo>
                <a:lnTo>
                  <a:pt x="9893930" y="10025072"/>
                </a:lnTo>
                <a:lnTo>
                  <a:pt x="0" y="1002507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52915" y="0"/>
            <a:ext cx="2056778" cy="1350618"/>
          </a:xfrm>
          <a:custGeom>
            <a:avLst/>
            <a:gdLst/>
            <a:ahLst/>
            <a:cxnLst/>
            <a:rect l="l" t="t" r="r" b="b"/>
            <a:pathLst>
              <a:path w="2056778" h="1350618">
                <a:moveTo>
                  <a:pt x="0" y="0"/>
                </a:moveTo>
                <a:lnTo>
                  <a:pt x="2056778" y="0"/>
                </a:lnTo>
                <a:lnTo>
                  <a:pt x="2056778" y="1350618"/>
                </a:lnTo>
                <a:lnTo>
                  <a:pt x="0" y="135061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-2014795" y="2538848"/>
            <a:ext cx="12233445" cy="33068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20"/>
              </a:lnSpc>
            </a:pPr>
            <a:r>
              <a:rPr lang="en-US" sz="6300" spc="189">
                <a:solidFill>
                  <a:srgbClr val="00806C"/>
                </a:solidFill>
                <a:latin typeface="TAN Kindred"/>
              </a:rPr>
              <a:t>DATABASE</a:t>
            </a:r>
          </a:p>
          <a:p>
            <a:pPr algn="ctr">
              <a:lnSpc>
                <a:spcPts val="8820"/>
              </a:lnSpc>
            </a:pPr>
            <a:r>
              <a:rPr lang="en-US" sz="6300" spc="189">
                <a:solidFill>
                  <a:srgbClr val="00806C"/>
                </a:solidFill>
                <a:latin typeface="TAN Kindred"/>
              </a:rPr>
              <a:t>SCHEMA </a:t>
            </a:r>
          </a:p>
          <a:p>
            <a:pPr algn="ctr">
              <a:lnSpc>
                <a:spcPts val="8820"/>
              </a:lnSpc>
            </a:pPr>
            <a:r>
              <a:rPr lang="en-US" sz="6300" spc="189">
                <a:solidFill>
                  <a:srgbClr val="00806C"/>
                </a:solidFill>
                <a:latin typeface="TAN Kindred"/>
              </a:rPr>
              <a:t>DESIGN</a:t>
            </a:r>
          </a:p>
        </p:txBody>
      </p:sp>
    </p:spTree>
  </p:cSld>
  <p:clrMapOvr>
    <a:masterClrMapping/>
  </p:clrMapOvr>
  <p:transition spd="slow">
    <p:push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E5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261283" y="151447"/>
            <a:ext cx="9469400" cy="33469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439"/>
              </a:lnSpc>
            </a:pPr>
            <a:r>
              <a:rPr lang="en-US" sz="9600">
                <a:solidFill>
                  <a:srgbClr val="292C2A"/>
                </a:solidFill>
                <a:latin typeface="Gliker Semi-Bold"/>
              </a:rPr>
              <a:t>Theoretical Framwork</a:t>
            </a:r>
          </a:p>
        </p:txBody>
      </p:sp>
      <p:sp>
        <p:nvSpPr>
          <p:cNvPr id="3" name="Freeform 3"/>
          <p:cNvSpPr/>
          <p:nvPr/>
        </p:nvSpPr>
        <p:spPr>
          <a:xfrm>
            <a:off x="-2438939" y="-2180221"/>
            <a:ext cx="6069932" cy="6069932"/>
          </a:xfrm>
          <a:custGeom>
            <a:avLst/>
            <a:gdLst/>
            <a:ahLst/>
            <a:cxnLst/>
            <a:rect l="l" t="t" r="r" b="b"/>
            <a:pathLst>
              <a:path w="6069932" h="6069932">
                <a:moveTo>
                  <a:pt x="0" y="0"/>
                </a:moveTo>
                <a:lnTo>
                  <a:pt x="6069932" y="0"/>
                </a:lnTo>
                <a:lnTo>
                  <a:pt x="6069932" y="6069931"/>
                </a:lnTo>
                <a:lnTo>
                  <a:pt x="0" y="60699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9239142">
            <a:off x="-4035724" y="-3303670"/>
            <a:ext cx="6549526" cy="6607340"/>
          </a:xfrm>
          <a:custGeom>
            <a:avLst/>
            <a:gdLst/>
            <a:ahLst/>
            <a:cxnLst/>
            <a:rect l="l" t="t" r="r" b="b"/>
            <a:pathLst>
              <a:path w="6549526" h="6607340">
                <a:moveTo>
                  <a:pt x="0" y="0"/>
                </a:moveTo>
                <a:lnTo>
                  <a:pt x="6549526" y="0"/>
                </a:lnTo>
                <a:lnTo>
                  <a:pt x="6549526" y="6607340"/>
                </a:lnTo>
                <a:lnTo>
                  <a:pt x="0" y="66073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-9887612">
            <a:off x="14568502" y="6920636"/>
            <a:ext cx="6069932" cy="6069932"/>
          </a:xfrm>
          <a:custGeom>
            <a:avLst/>
            <a:gdLst/>
            <a:ahLst/>
            <a:cxnLst/>
            <a:rect l="l" t="t" r="r" b="b"/>
            <a:pathLst>
              <a:path w="6069932" h="6069932">
                <a:moveTo>
                  <a:pt x="0" y="0"/>
                </a:moveTo>
                <a:lnTo>
                  <a:pt x="6069931" y="0"/>
                </a:lnTo>
                <a:lnTo>
                  <a:pt x="6069931" y="6069931"/>
                </a:lnTo>
                <a:lnTo>
                  <a:pt x="0" y="60699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-5249780">
            <a:off x="15054039" y="8166870"/>
            <a:ext cx="6549526" cy="6607340"/>
          </a:xfrm>
          <a:custGeom>
            <a:avLst/>
            <a:gdLst/>
            <a:ahLst/>
            <a:cxnLst/>
            <a:rect l="l" t="t" r="r" b="b"/>
            <a:pathLst>
              <a:path w="6549526" h="6607340">
                <a:moveTo>
                  <a:pt x="0" y="0"/>
                </a:moveTo>
                <a:lnTo>
                  <a:pt x="6549526" y="0"/>
                </a:lnTo>
                <a:lnTo>
                  <a:pt x="6549526" y="6607340"/>
                </a:lnTo>
                <a:lnTo>
                  <a:pt x="0" y="66073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6237883" y="-815756"/>
            <a:ext cx="2731168" cy="2731168"/>
          </a:xfrm>
          <a:custGeom>
            <a:avLst/>
            <a:gdLst/>
            <a:ahLst/>
            <a:cxnLst/>
            <a:rect l="l" t="t" r="r" b="b"/>
            <a:pathLst>
              <a:path w="2731168" h="2731168">
                <a:moveTo>
                  <a:pt x="0" y="0"/>
                </a:moveTo>
                <a:lnTo>
                  <a:pt x="2731169" y="0"/>
                </a:lnTo>
                <a:lnTo>
                  <a:pt x="2731169" y="2731168"/>
                </a:lnTo>
                <a:lnTo>
                  <a:pt x="0" y="273116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-968372" y="8758007"/>
            <a:ext cx="2731168" cy="2731168"/>
          </a:xfrm>
          <a:custGeom>
            <a:avLst/>
            <a:gdLst/>
            <a:ahLst/>
            <a:cxnLst/>
            <a:rect l="l" t="t" r="r" b="b"/>
            <a:pathLst>
              <a:path w="2731168" h="2731168">
                <a:moveTo>
                  <a:pt x="0" y="0"/>
                </a:moveTo>
                <a:lnTo>
                  <a:pt x="2731169" y="0"/>
                </a:lnTo>
                <a:lnTo>
                  <a:pt x="2731169" y="2731168"/>
                </a:lnTo>
                <a:lnTo>
                  <a:pt x="0" y="273116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762797" y="3498402"/>
            <a:ext cx="4028108" cy="3054038"/>
          </a:xfrm>
          <a:custGeom>
            <a:avLst/>
            <a:gdLst/>
            <a:ahLst/>
            <a:cxnLst/>
            <a:rect l="l" t="t" r="r" b="b"/>
            <a:pathLst>
              <a:path w="4028108" h="3054038">
                <a:moveTo>
                  <a:pt x="0" y="0"/>
                </a:moveTo>
                <a:lnTo>
                  <a:pt x="4028107" y="0"/>
                </a:lnTo>
                <a:lnTo>
                  <a:pt x="4028107" y="3054039"/>
                </a:lnTo>
                <a:lnTo>
                  <a:pt x="0" y="305403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7829751" y="3734535"/>
            <a:ext cx="3825566" cy="2900475"/>
          </a:xfrm>
          <a:custGeom>
            <a:avLst/>
            <a:gdLst/>
            <a:ahLst/>
            <a:cxnLst/>
            <a:rect l="l" t="t" r="r" b="b"/>
            <a:pathLst>
              <a:path w="3825566" h="2900475">
                <a:moveTo>
                  <a:pt x="0" y="0"/>
                </a:moveTo>
                <a:lnTo>
                  <a:pt x="3825566" y="0"/>
                </a:lnTo>
                <a:lnTo>
                  <a:pt x="3825566" y="2900475"/>
                </a:lnTo>
                <a:lnTo>
                  <a:pt x="0" y="290047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12948236" y="3889710"/>
            <a:ext cx="3620899" cy="2745300"/>
          </a:xfrm>
          <a:custGeom>
            <a:avLst/>
            <a:gdLst/>
            <a:ahLst/>
            <a:cxnLst/>
            <a:rect l="l" t="t" r="r" b="b"/>
            <a:pathLst>
              <a:path w="3620899" h="2745300">
                <a:moveTo>
                  <a:pt x="0" y="0"/>
                </a:moveTo>
                <a:lnTo>
                  <a:pt x="3620899" y="0"/>
                </a:lnTo>
                <a:lnTo>
                  <a:pt x="3620899" y="2745300"/>
                </a:lnTo>
                <a:lnTo>
                  <a:pt x="0" y="27453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3630993" y="3600708"/>
            <a:ext cx="419487" cy="804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79"/>
              </a:lnSpc>
            </a:pPr>
            <a:r>
              <a:rPr lang="en-US" sz="4699">
                <a:solidFill>
                  <a:srgbClr val="292C2A"/>
                </a:solidFill>
                <a:latin typeface="Gliker Semi-Bold"/>
              </a:rPr>
              <a:t>1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742534" y="3663282"/>
            <a:ext cx="674553" cy="804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79"/>
              </a:lnSpc>
            </a:pPr>
            <a:r>
              <a:rPr lang="en-US" sz="4699">
                <a:solidFill>
                  <a:srgbClr val="292C2A"/>
                </a:solidFill>
                <a:latin typeface="Gliker Semi-Bold"/>
              </a:rPr>
              <a:t>2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4885233" y="3853180"/>
            <a:ext cx="664433" cy="804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79"/>
              </a:lnSpc>
            </a:pPr>
            <a:r>
              <a:rPr lang="en-US" sz="4699">
                <a:solidFill>
                  <a:srgbClr val="292C2A"/>
                </a:solidFill>
                <a:latin typeface="Gliker Semi-Bold"/>
              </a:rPr>
              <a:t>3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810810" y="5124450"/>
            <a:ext cx="3683538" cy="623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82"/>
              </a:lnSpc>
            </a:pPr>
            <a:r>
              <a:rPr lang="en-US" sz="3969" spc="51">
                <a:solidFill>
                  <a:srgbClr val="292C2A"/>
                </a:solidFill>
                <a:latin typeface="Handy Casual"/>
              </a:rPr>
              <a:t>MySQL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971779" y="4863741"/>
            <a:ext cx="3683538" cy="623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82"/>
              </a:lnSpc>
            </a:pPr>
            <a:r>
              <a:rPr lang="en-US" sz="3969" spc="51">
                <a:solidFill>
                  <a:srgbClr val="292C2A"/>
                </a:solidFill>
                <a:latin typeface="Handy Casual"/>
              </a:rPr>
              <a:t>HTML/CSS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318299" y="4586228"/>
            <a:ext cx="4625389" cy="12420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82"/>
              </a:lnSpc>
            </a:pPr>
            <a:r>
              <a:rPr lang="en-US" sz="3969" spc="51">
                <a:solidFill>
                  <a:srgbClr val="292C2A"/>
                </a:solidFill>
                <a:latin typeface="Handy Casual"/>
              </a:rPr>
              <a:t>Springboot </a:t>
            </a:r>
          </a:p>
          <a:p>
            <a:pPr algn="ctr">
              <a:lnSpc>
                <a:spcPts val="4882"/>
              </a:lnSpc>
            </a:pPr>
            <a:r>
              <a:rPr lang="en-US" sz="3969" spc="51">
                <a:solidFill>
                  <a:srgbClr val="292C2A"/>
                </a:solidFill>
                <a:latin typeface="Handy Casual"/>
              </a:rPr>
              <a:t>Framework</a:t>
            </a:r>
          </a:p>
        </p:txBody>
      </p:sp>
    </p:spTree>
  </p:cSld>
  <p:clrMapOvr>
    <a:masterClrMapping/>
  </p:clrMapOvr>
  <p:transition spd="slow">
    <p:push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019126" y="847725"/>
            <a:ext cx="12249747" cy="16420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439"/>
              </a:lnSpc>
            </a:pPr>
            <a:r>
              <a:rPr lang="en-US" sz="9600">
                <a:solidFill>
                  <a:srgbClr val="292C2A"/>
                </a:solidFill>
                <a:latin typeface="Gliker Semi-Bold"/>
              </a:rPr>
              <a:t>Basic Knowledge</a:t>
            </a:r>
          </a:p>
        </p:txBody>
      </p:sp>
      <p:sp>
        <p:nvSpPr>
          <p:cNvPr id="3" name="Freeform 3"/>
          <p:cNvSpPr/>
          <p:nvPr/>
        </p:nvSpPr>
        <p:spPr>
          <a:xfrm rot="3081689">
            <a:off x="15853347" y="6895051"/>
            <a:ext cx="6069932" cy="6069932"/>
          </a:xfrm>
          <a:custGeom>
            <a:avLst/>
            <a:gdLst/>
            <a:ahLst/>
            <a:cxnLst/>
            <a:rect l="l" t="t" r="r" b="b"/>
            <a:pathLst>
              <a:path w="6069932" h="6069932">
                <a:moveTo>
                  <a:pt x="0" y="0"/>
                </a:moveTo>
                <a:lnTo>
                  <a:pt x="6069931" y="0"/>
                </a:lnTo>
                <a:lnTo>
                  <a:pt x="6069931" y="6069931"/>
                </a:lnTo>
                <a:lnTo>
                  <a:pt x="0" y="60699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7719521">
            <a:off x="12949164" y="6299974"/>
            <a:ext cx="6549526" cy="6607340"/>
          </a:xfrm>
          <a:custGeom>
            <a:avLst/>
            <a:gdLst/>
            <a:ahLst/>
            <a:cxnLst/>
            <a:rect l="l" t="t" r="r" b="b"/>
            <a:pathLst>
              <a:path w="6549526" h="6607340">
                <a:moveTo>
                  <a:pt x="0" y="0"/>
                </a:moveTo>
                <a:lnTo>
                  <a:pt x="6549526" y="0"/>
                </a:lnTo>
                <a:lnTo>
                  <a:pt x="6549526" y="6607341"/>
                </a:lnTo>
                <a:lnTo>
                  <a:pt x="0" y="660734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-2241892" y="-2633327"/>
            <a:ext cx="6069932" cy="6069932"/>
          </a:xfrm>
          <a:custGeom>
            <a:avLst/>
            <a:gdLst/>
            <a:ahLst/>
            <a:cxnLst/>
            <a:rect l="l" t="t" r="r" b="b"/>
            <a:pathLst>
              <a:path w="6069932" h="6069932">
                <a:moveTo>
                  <a:pt x="0" y="0"/>
                </a:moveTo>
                <a:lnTo>
                  <a:pt x="6069932" y="0"/>
                </a:lnTo>
                <a:lnTo>
                  <a:pt x="6069932" y="6069931"/>
                </a:lnTo>
                <a:lnTo>
                  <a:pt x="0" y="60699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4637832">
            <a:off x="-3719677" y="-2857595"/>
            <a:ext cx="6549526" cy="6607340"/>
          </a:xfrm>
          <a:custGeom>
            <a:avLst/>
            <a:gdLst/>
            <a:ahLst/>
            <a:cxnLst/>
            <a:rect l="l" t="t" r="r" b="b"/>
            <a:pathLst>
              <a:path w="6549526" h="6607340">
                <a:moveTo>
                  <a:pt x="0" y="0"/>
                </a:moveTo>
                <a:lnTo>
                  <a:pt x="6549526" y="0"/>
                </a:lnTo>
                <a:lnTo>
                  <a:pt x="6549526" y="6607340"/>
                </a:lnTo>
                <a:lnTo>
                  <a:pt x="0" y="66073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6223927" y="-1365584"/>
            <a:ext cx="2731168" cy="2731168"/>
          </a:xfrm>
          <a:custGeom>
            <a:avLst/>
            <a:gdLst/>
            <a:ahLst/>
            <a:cxnLst/>
            <a:rect l="l" t="t" r="r" b="b"/>
            <a:pathLst>
              <a:path w="2731168" h="2731168">
                <a:moveTo>
                  <a:pt x="0" y="0"/>
                </a:moveTo>
                <a:lnTo>
                  <a:pt x="2731168" y="0"/>
                </a:lnTo>
                <a:lnTo>
                  <a:pt x="2731168" y="2731168"/>
                </a:lnTo>
                <a:lnTo>
                  <a:pt x="0" y="273116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-1365584" y="8564432"/>
            <a:ext cx="2731168" cy="2731168"/>
          </a:xfrm>
          <a:custGeom>
            <a:avLst/>
            <a:gdLst/>
            <a:ahLst/>
            <a:cxnLst/>
            <a:rect l="l" t="t" r="r" b="b"/>
            <a:pathLst>
              <a:path w="2731168" h="2731168">
                <a:moveTo>
                  <a:pt x="0" y="0"/>
                </a:moveTo>
                <a:lnTo>
                  <a:pt x="2731168" y="0"/>
                </a:lnTo>
                <a:lnTo>
                  <a:pt x="2731168" y="2731169"/>
                </a:lnTo>
                <a:lnTo>
                  <a:pt x="0" y="273116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1838770" y="3043790"/>
            <a:ext cx="10290334" cy="5981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 algn="just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292C2A"/>
                </a:solidFill>
                <a:latin typeface="Canva Sans"/>
              </a:rPr>
              <a:t>The Repository pattern mediates between the</a:t>
            </a:r>
          </a:p>
          <a:p>
            <a:pPr algn="just">
              <a:lnSpc>
                <a:spcPts val="4759"/>
              </a:lnSpc>
            </a:pPr>
            <a:r>
              <a:rPr lang="en-US" sz="3399">
                <a:solidFill>
                  <a:srgbClr val="292C2A"/>
                </a:solidFill>
                <a:latin typeface="Canva Sans"/>
              </a:rPr>
              <a:t>data source layer and the business logic layer.</a:t>
            </a:r>
          </a:p>
          <a:p>
            <a:pPr algn="just">
              <a:lnSpc>
                <a:spcPts val="4759"/>
              </a:lnSpc>
            </a:pPr>
            <a:endParaRPr lang="en-US" sz="3399">
              <a:solidFill>
                <a:srgbClr val="292C2A"/>
              </a:solidFill>
              <a:latin typeface="Canva Sans"/>
            </a:endParaRPr>
          </a:p>
          <a:p>
            <a:pPr marL="734059" lvl="1" indent="-367030" algn="just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292C2A"/>
                </a:solidFill>
                <a:latin typeface="Canva Sans"/>
              </a:rPr>
              <a:t>The Service pattern provides a layer of</a:t>
            </a:r>
          </a:p>
          <a:p>
            <a:pPr algn="just">
              <a:lnSpc>
                <a:spcPts val="4759"/>
              </a:lnSpc>
            </a:pPr>
            <a:r>
              <a:rPr lang="en-US" sz="3399">
                <a:solidFill>
                  <a:srgbClr val="292C2A"/>
                </a:solidFill>
                <a:latin typeface="Canva Sans"/>
              </a:rPr>
              <a:t>abstraction between the business logic layer and</a:t>
            </a:r>
          </a:p>
          <a:p>
            <a:pPr algn="just">
              <a:lnSpc>
                <a:spcPts val="4759"/>
              </a:lnSpc>
            </a:pPr>
            <a:r>
              <a:rPr lang="en-US" sz="3399">
                <a:solidFill>
                  <a:srgbClr val="292C2A"/>
                </a:solidFill>
                <a:latin typeface="Canva Sans"/>
              </a:rPr>
              <a:t>the presentation layer.</a:t>
            </a:r>
          </a:p>
          <a:p>
            <a:pPr algn="just">
              <a:lnSpc>
                <a:spcPts val="4759"/>
              </a:lnSpc>
            </a:pPr>
            <a:endParaRPr lang="en-US" sz="3399">
              <a:solidFill>
                <a:srgbClr val="292C2A"/>
              </a:solidFill>
              <a:latin typeface="Canva Sans"/>
            </a:endParaRPr>
          </a:p>
          <a:p>
            <a:pPr marL="734059" lvl="1" indent="-367030" algn="just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292C2A"/>
                </a:solidFill>
                <a:latin typeface="Canva Sans"/>
              </a:rPr>
              <a:t>The Unit of Work pattern is used to maintain</a:t>
            </a:r>
          </a:p>
          <a:p>
            <a:pPr algn="just">
              <a:lnSpc>
                <a:spcPts val="4759"/>
              </a:lnSpc>
            </a:pPr>
            <a:r>
              <a:rPr lang="en-US" sz="3399">
                <a:solidFill>
                  <a:srgbClr val="292C2A"/>
                </a:solidFill>
                <a:latin typeface="Canva Sans"/>
              </a:rPr>
              <a:t>consistency and integrity between multiple</a:t>
            </a:r>
          </a:p>
          <a:p>
            <a:pPr algn="just">
              <a:lnSpc>
                <a:spcPts val="4759"/>
              </a:lnSpc>
            </a:pPr>
            <a:r>
              <a:rPr lang="en-US" sz="3399">
                <a:solidFill>
                  <a:srgbClr val="292C2A"/>
                </a:solidFill>
                <a:latin typeface="Canva Sans"/>
              </a:rPr>
              <a:t>database operations.</a:t>
            </a:r>
          </a:p>
        </p:txBody>
      </p:sp>
      <p:sp>
        <p:nvSpPr>
          <p:cNvPr id="10" name="Freeform 10"/>
          <p:cNvSpPr/>
          <p:nvPr/>
        </p:nvSpPr>
        <p:spPr>
          <a:xfrm>
            <a:off x="13538720" y="2765120"/>
            <a:ext cx="4050791" cy="6493180"/>
          </a:xfrm>
          <a:custGeom>
            <a:avLst/>
            <a:gdLst/>
            <a:ahLst/>
            <a:cxnLst/>
            <a:rect l="l" t="t" r="r" b="b"/>
            <a:pathLst>
              <a:path w="4050791" h="6493180">
                <a:moveTo>
                  <a:pt x="0" y="0"/>
                </a:moveTo>
                <a:lnTo>
                  <a:pt x="4050791" y="0"/>
                </a:lnTo>
                <a:lnTo>
                  <a:pt x="4050791" y="6493180"/>
                </a:lnTo>
                <a:lnTo>
                  <a:pt x="0" y="649318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93074" y="847725"/>
            <a:ext cx="12249747" cy="1642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439"/>
              </a:lnSpc>
            </a:pPr>
            <a:r>
              <a:rPr lang="en-US" sz="9600">
                <a:solidFill>
                  <a:srgbClr val="292C2A"/>
                </a:solidFill>
                <a:latin typeface="Gliker Semi-Bold"/>
              </a:rPr>
              <a:t>Java (Spring)</a:t>
            </a:r>
          </a:p>
        </p:txBody>
      </p:sp>
      <p:sp>
        <p:nvSpPr>
          <p:cNvPr id="3" name="Freeform 3"/>
          <p:cNvSpPr/>
          <p:nvPr/>
        </p:nvSpPr>
        <p:spPr>
          <a:xfrm rot="3081689">
            <a:off x="15853347" y="6895051"/>
            <a:ext cx="6069932" cy="6069932"/>
          </a:xfrm>
          <a:custGeom>
            <a:avLst/>
            <a:gdLst/>
            <a:ahLst/>
            <a:cxnLst/>
            <a:rect l="l" t="t" r="r" b="b"/>
            <a:pathLst>
              <a:path w="6069932" h="6069932">
                <a:moveTo>
                  <a:pt x="0" y="0"/>
                </a:moveTo>
                <a:lnTo>
                  <a:pt x="6069931" y="0"/>
                </a:lnTo>
                <a:lnTo>
                  <a:pt x="6069931" y="6069931"/>
                </a:lnTo>
                <a:lnTo>
                  <a:pt x="0" y="60699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7719521">
            <a:off x="12949164" y="6299974"/>
            <a:ext cx="6549526" cy="6607340"/>
          </a:xfrm>
          <a:custGeom>
            <a:avLst/>
            <a:gdLst/>
            <a:ahLst/>
            <a:cxnLst/>
            <a:rect l="l" t="t" r="r" b="b"/>
            <a:pathLst>
              <a:path w="6549526" h="6607340">
                <a:moveTo>
                  <a:pt x="0" y="0"/>
                </a:moveTo>
                <a:lnTo>
                  <a:pt x="6549526" y="0"/>
                </a:lnTo>
                <a:lnTo>
                  <a:pt x="6549526" y="6607341"/>
                </a:lnTo>
                <a:lnTo>
                  <a:pt x="0" y="660734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-2241892" y="-2633327"/>
            <a:ext cx="6069932" cy="6069932"/>
          </a:xfrm>
          <a:custGeom>
            <a:avLst/>
            <a:gdLst/>
            <a:ahLst/>
            <a:cxnLst/>
            <a:rect l="l" t="t" r="r" b="b"/>
            <a:pathLst>
              <a:path w="6069932" h="6069932">
                <a:moveTo>
                  <a:pt x="0" y="0"/>
                </a:moveTo>
                <a:lnTo>
                  <a:pt x="6069932" y="0"/>
                </a:lnTo>
                <a:lnTo>
                  <a:pt x="6069932" y="6069931"/>
                </a:lnTo>
                <a:lnTo>
                  <a:pt x="0" y="60699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4637832">
            <a:off x="-3719677" y="-2857595"/>
            <a:ext cx="6549526" cy="6607340"/>
          </a:xfrm>
          <a:custGeom>
            <a:avLst/>
            <a:gdLst/>
            <a:ahLst/>
            <a:cxnLst/>
            <a:rect l="l" t="t" r="r" b="b"/>
            <a:pathLst>
              <a:path w="6549526" h="6607340">
                <a:moveTo>
                  <a:pt x="0" y="0"/>
                </a:moveTo>
                <a:lnTo>
                  <a:pt x="6549526" y="0"/>
                </a:lnTo>
                <a:lnTo>
                  <a:pt x="6549526" y="6607340"/>
                </a:lnTo>
                <a:lnTo>
                  <a:pt x="0" y="66073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6223927" y="-1365584"/>
            <a:ext cx="2731168" cy="2731168"/>
          </a:xfrm>
          <a:custGeom>
            <a:avLst/>
            <a:gdLst/>
            <a:ahLst/>
            <a:cxnLst/>
            <a:rect l="l" t="t" r="r" b="b"/>
            <a:pathLst>
              <a:path w="2731168" h="2731168">
                <a:moveTo>
                  <a:pt x="0" y="0"/>
                </a:moveTo>
                <a:lnTo>
                  <a:pt x="2731168" y="0"/>
                </a:lnTo>
                <a:lnTo>
                  <a:pt x="2731168" y="2731168"/>
                </a:lnTo>
                <a:lnTo>
                  <a:pt x="0" y="273116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-1365584" y="8564432"/>
            <a:ext cx="2731168" cy="2731168"/>
          </a:xfrm>
          <a:custGeom>
            <a:avLst/>
            <a:gdLst/>
            <a:ahLst/>
            <a:cxnLst/>
            <a:rect l="l" t="t" r="r" b="b"/>
            <a:pathLst>
              <a:path w="2731168" h="2731168">
                <a:moveTo>
                  <a:pt x="0" y="0"/>
                </a:moveTo>
                <a:lnTo>
                  <a:pt x="2731168" y="0"/>
                </a:lnTo>
                <a:lnTo>
                  <a:pt x="2731168" y="2731169"/>
                </a:lnTo>
                <a:lnTo>
                  <a:pt x="0" y="273116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1365584" y="2862636"/>
            <a:ext cx="12407274" cy="7067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63150" lvl="1" indent="-331575" algn="just">
              <a:lnSpc>
                <a:spcPts val="4300"/>
              </a:lnSpc>
              <a:buFont typeface="Arial"/>
              <a:buChar char="•"/>
            </a:pPr>
            <a:r>
              <a:rPr lang="en-US" sz="3071">
                <a:solidFill>
                  <a:srgbClr val="292C2A"/>
                </a:solidFill>
                <a:latin typeface="Canva Sans"/>
              </a:rPr>
              <a:t>Spring is designed to be scalable and performant, allowing applications to handle large numbers of requests without performance issues.</a:t>
            </a:r>
          </a:p>
          <a:p>
            <a:pPr algn="just">
              <a:lnSpc>
                <a:spcPts val="4300"/>
              </a:lnSpc>
            </a:pPr>
            <a:endParaRPr lang="en-US" sz="3071">
              <a:solidFill>
                <a:srgbClr val="292C2A"/>
              </a:solidFill>
              <a:latin typeface="Canva Sans"/>
            </a:endParaRPr>
          </a:p>
          <a:p>
            <a:pPr marL="663150" lvl="1" indent="-331575" algn="just">
              <a:lnSpc>
                <a:spcPts val="4300"/>
              </a:lnSpc>
              <a:buFont typeface="Arial"/>
              <a:buChar char="•"/>
            </a:pPr>
            <a:r>
              <a:rPr lang="en-US" sz="3071">
                <a:solidFill>
                  <a:srgbClr val="292C2A"/>
                </a:solidFill>
                <a:latin typeface="Canva Sans"/>
              </a:rPr>
              <a:t>Spring MVC (Model-View-Controller) is a powerful framework for developing web applications, providing good support for HTTP request handling, authentication and authorization, form handling, and many other features.</a:t>
            </a:r>
          </a:p>
          <a:p>
            <a:pPr algn="just">
              <a:lnSpc>
                <a:spcPts val="4300"/>
              </a:lnSpc>
            </a:pPr>
            <a:endParaRPr lang="en-US" sz="3071">
              <a:solidFill>
                <a:srgbClr val="292C2A"/>
              </a:solidFill>
              <a:latin typeface="Canva Sans"/>
            </a:endParaRPr>
          </a:p>
          <a:p>
            <a:pPr algn="just">
              <a:lnSpc>
                <a:spcPts val="4300"/>
              </a:lnSpc>
            </a:pPr>
            <a:endParaRPr lang="en-US" sz="3071">
              <a:solidFill>
                <a:srgbClr val="292C2A"/>
              </a:solidFill>
              <a:latin typeface="Canva Sans"/>
            </a:endParaRPr>
          </a:p>
          <a:p>
            <a:pPr marL="663150" lvl="1" indent="-331575" algn="just">
              <a:lnSpc>
                <a:spcPts val="4300"/>
              </a:lnSpc>
              <a:buFont typeface="Arial"/>
              <a:buChar char="•"/>
            </a:pPr>
            <a:r>
              <a:rPr lang="en-US" sz="3071">
                <a:solidFill>
                  <a:srgbClr val="292C2A"/>
                </a:solidFill>
                <a:latin typeface="Canva Sans"/>
              </a:rPr>
              <a:t>Spring provides a powerful transaction management mechanism that helps process transactions securely and consistently.</a:t>
            </a:r>
          </a:p>
        </p:txBody>
      </p:sp>
      <p:sp>
        <p:nvSpPr>
          <p:cNvPr id="10" name="Freeform 10"/>
          <p:cNvSpPr/>
          <p:nvPr/>
        </p:nvSpPr>
        <p:spPr>
          <a:xfrm>
            <a:off x="12755745" y="-307149"/>
            <a:ext cx="5581486" cy="3100826"/>
          </a:xfrm>
          <a:custGeom>
            <a:avLst/>
            <a:gdLst/>
            <a:ahLst/>
            <a:cxnLst/>
            <a:rect l="l" t="t" r="r" b="b"/>
            <a:pathLst>
              <a:path w="5581486" h="3100826">
                <a:moveTo>
                  <a:pt x="0" y="0"/>
                </a:moveTo>
                <a:lnTo>
                  <a:pt x="5581486" y="0"/>
                </a:lnTo>
                <a:lnTo>
                  <a:pt x="5581486" y="3100825"/>
                </a:lnTo>
                <a:lnTo>
                  <a:pt x="0" y="310082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019126" y="847725"/>
            <a:ext cx="12249747" cy="16420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439"/>
              </a:lnSpc>
            </a:pPr>
            <a:r>
              <a:rPr lang="en-US" sz="9600">
                <a:solidFill>
                  <a:srgbClr val="292C2A"/>
                </a:solidFill>
                <a:latin typeface="Gliker Semi-Bold"/>
              </a:rPr>
              <a:t>MY SQL</a:t>
            </a:r>
          </a:p>
        </p:txBody>
      </p:sp>
      <p:sp>
        <p:nvSpPr>
          <p:cNvPr id="3" name="Freeform 3"/>
          <p:cNvSpPr/>
          <p:nvPr/>
        </p:nvSpPr>
        <p:spPr>
          <a:xfrm rot="3081689">
            <a:off x="15853347" y="6895051"/>
            <a:ext cx="6069932" cy="6069932"/>
          </a:xfrm>
          <a:custGeom>
            <a:avLst/>
            <a:gdLst/>
            <a:ahLst/>
            <a:cxnLst/>
            <a:rect l="l" t="t" r="r" b="b"/>
            <a:pathLst>
              <a:path w="6069932" h="6069932">
                <a:moveTo>
                  <a:pt x="0" y="0"/>
                </a:moveTo>
                <a:lnTo>
                  <a:pt x="6069931" y="0"/>
                </a:lnTo>
                <a:lnTo>
                  <a:pt x="6069931" y="6069931"/>
                </a:lnTo>
                <a:lnTo>
                  <a:pt x="0" y="60699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7719521">
            <a:off x="12949164" y="6299974"/>
            <a:ext cx="6549526" cy="6607340"/>
          </a:xfrm>
          <a:custGeom>
            <a:avLst/>
            <a:gdLst/>
            <a:ahLst/>
            <a:cxnLst/>
            <a:rect l="l" t="t" r="r" b="b"/>
            <a:pathLst>
              <a:path w="6549526" h="6607340">
                <a:moveTo>
                  <a:pt x="0" y="0"/>
                </a:moveTo>
                <a:lnTo>
                  <a:pt x="6549526" y="0"/>
                </a:lnTo>
                <a:lnTo>
                  <a:pt x="6549526" y="6607341"/>
                </a:lnTo>
                <a:lnTo>
                  <a:pt x="0" y="660734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-2241892" y="-2633327"/>
            <a:ext cx="6069932" cy="6069932"/>
          </a:xfrm>
          <a:custGeom>
            <a:avLst/>
            <a:gdLst/>
            <a:ahLst/>
            <a:cxnLst/>
            <a:rect l="l" t="t" r="r" b="b"/>
            <a:pathLst>
              <a:path w="6069932" h="6069932">
                <a:moveTo>
                  <a:pt x="0" y="0"/>
                </a:moveTo>
                <a:lnTo>
                  <a:pt x="6069932" y="0"/>
                </a:lnTo>
                <a:lnTo>
                  <a:pt x="6069932" y="6069931"/>
                </a:lnTo>
                <a:lnTo>
                  <a:pt x="0" y="60699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4637832">
            <a:off x="-3719677" y="-2857595"/>
            <a:ext cx="6549526" cy="6607340"/>
          </a:xfrm>
          <a:custGeom>
            <a:avLst/>
            <a:gdLst/>
            <a:ahLst/>
            <a:cxnLst/>
            <a:rect l="l" t="t" r="r" b="b"/>
            <a:pathLst>
              <a:path w="6549526" h="6607340">
                <a:moveTo>
                  <a:pt x="0" y="0"/>
                </a:moveTo>
                <a:lnTo>
                  <a:pt x="6549526" y="0"/>
                </a:lnTo>
                <a:lnTo>
                  <a:pt x="6549526" y="6607340"/>
                </a:lnTo>
                <a:lnTo>
                  <a:pt x="0" y="66073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6223927" y="-1365584"/>
            <a:ext cx="2731168" cy="2731168"/>
          </a:xfrm>
          <a:custGeom>
            <a:avLst/>
            <a:gdLst/>
            <a:ahLst/>
            <a:cxnLst/>
            <a:rect l="l" t="t" r="r" b="b"/>
            <a:pathLst>
              <a:path w="2731168" h="2731168">
                <a:moveTo>
                  <a:pt x="0" y="0"/>
                </a:moveTo>
                <a:lnTo>
                  <a:pt x="2731168" y="0"/>
                </a:lnTo>
                <a:lnTo>
                  <a:pt x="2731168" y="2731168"/>
                </a:lnTo>
                <a:lnTo>
                  <a:pt x="0" y="273116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-1365584" y="8564432"/>
            <a:ext cx="2731168" cy="2731168"/>
          </a:xfrm>
          <a:custGeom>
            <a:avLst/>
            <a:gdLst/>
            <a:ahLst/>
            <a:cxnLst/>
            <a:rect l="l" t="t" r="r" b="b"/>
            <a:pathLst>
              <a:path w="2731168" h="2731168">
                <a:moveTo>
                  <a:pt x="0" y="0"/>
                </a:moveTo>
                <a:lnTo>
                  <a:pt x="2731168" y="0"/>
                </a:lnTo>
                <a:lnTo>
                  <a:pt x="2731168" y="2731169"/>
                </a:lnTo>
                <a:lnTo>
                  <a:pt x="0" y="273116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463072" y="3559174"/>
            <a:ext cx="12327236" cy="4908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>
                <a:solidFill>
                  <a:srgbClr val="292C2A"/>
                </a:solidFill>
                <a:latin typeface="Canva Sans"/>
              </a:rPr>
              <a:t>   - MySQL supports various programming languages and offers features like data integrity, security, scalability, and high</a:t>
            </a:r>
          </a:p>
          <a:p>
            <a:pPr algn="l">
              <a:lnSpc>
                <a:spcPts val="5599"/>
              </a:lnSpc>
            </a:pPr>
            <a:r>
              <a:rPr lang="en-US" sz="3999">
                <a:solidFill>
                  <a:srgbClr val="292C2A"/>
                </a:solidFill>
                <a:latin typeface="Canva Sans"/>
              </a:rPr>
              <a:t>availability</a:t>
            </a:r>
          </a:p>
          <a:p>
            <a:pPr algn="l">
              <a:lnSpc>
                <a:spcPts val="5599"/>
              </a:lnSpc>
            </a:pPr>
            <a:endParaRPr lang="en-US" sz="3999">
              <a:solidFill>
                <a:srgbClr val="292C2A"/>
              </a:solidFill>
              <a:latin typeface="Canva Sans"/>
            </a:endParaRPr>
          </a:p>
          <a:p>
            <a:pPr algn="l">
              <a:lnSpc>
                <a:spcPts val="5599"/>
              </a:lnSpc>
            </a:pPr>
            <a:r>
              <a:rPr lang="en-US" sz="3999">
                <a:solidFill>
                  <a:srgbClr val="292C2A"/>
                </a:solidFill>
                <a:latin typeface="Canva Sans"/>
              </a:rPr>
              <a:t>  - Widely used in enterprise applications for efficient data storage and retrieval.</a:t>
            </a:r>
          </a:p>
        </p:txBody>
      </p:sp>
      <p:sp>
        <p:nvSpPr>
          <p:cNvPr id="10" name="Freeform 10"/>
          <p:cNvSpPr/>
          <p:nvPr/>
        </p:nvSpPr>
        <p:spPr>
          <a:xfrm>
            <a:off x="12957934" y="3215311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019126" y="847725"/>
            <a:ext cx="12249747" cy="1642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439"/>
              </a:lnSpc>
            </a:pPr>
            <a:r>
              <a:rPr lang="en-US" sz="9600">
                <a:solidFill>
                  <a:srgbClr val="292C2A"/>
                </a:solidFill>
                <a:latin typeface="Gliker Semi-Bold"/>
              </a:rPr>
              <a:t>HTML/ CSS</a:t>
            </a:r>
          </a:p>
        </p:txBody>
      </p:sp>
      <p:sp>
        <p:nvSpPr>
          <p:cNvPr id="3" name="Freeform 3"/>
          <p:cNvSpPr/>
          <p:nvPr/>
        </p:nvSpPr>
        <p:spPr>
          <a:xfrm rot="3081689">
            <a:off x="15853347" y="6895051"/>
            <a:ext cx="6069932" cy="6069932"/>
          </a:xfrm>
          <a:custGeom>
            <a:avLst/>
            <a:gdLst/>
            <a:ahLst/>
            <a:cxnLst/>
            <a:rect l="l" t="t" r="r" b="b"/>
            <a:pathLst>
              <a:path w="6069932" h="6069932">
                <a:moveTo>
                  <a:pt x="0" y="0"/>
                </a:moveTo>
                <a:lnTo>
                  <a:pt x="6069931" y="0"/>
                </a:lnTo>
                <a:lnTo>
                  <a:pt x="6069931" y="6069931"/>
                </a:lnTo>
                <a:lnTo>
                  <a:pt x="0" y="60699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7719521">
            <a:off x="12949164" y="6299974"/>
            <a:ext cx="6549526" cy="6607340"/>
          </a:xfrm>
          <a:custGeom>
            <a:avLst/>
            <a:gdLst/>
            <a:ahLst/>
            <a:cxnLst/>
            <a:rect l="l" t="t" r="r" b="b"/>
            <a:pathLst>
              <a:path w="6549526" h="6607340">
                <a:moveTo>
                  <a:pt x="0" y="0"/>
                </a:moveTo>
                <a:lnTo>
                  <a:pt x="6549526" y="0"/>
                </a:lnTo>
                <a:lnTo>
                  <a:pt x="6549526" y="6607341"/>
                </a:lnTo>
                <a:lnTo>
                  <a:pt x="0" y="660734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-2241892" y="-2633327"/>
            <a:ext cx="6069932" cy="6069932"/>
          </a:xfrm>
          <a:custGeom>
            <a:avLst/>
            <a:gdLst/>
            <a:ahLst/>
            <a:cxnLst/>
            <a:rect l="l" t="t" r="r" b="b"/>
            <a:pathLst>
              <a:path w="6069932" h="6069932">
                <a:moveTo>
                  <a:pt x="0" y="0"/>
                </a:moveTo>
                <a:lnTo>
                  <a:pt x="6069932" y="0"/>
                </a:lnTo>
                <a:lnTo>
                  <a:pt x="6069932" y="6069931"/>
                </a:lnTo>
                <a:lnTo>
                  <a:pt x="0" y="60699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4637832">
            <a:off x="-3719677" y="-2857595"/>
            <a:ext cx="6549526" cy="6607340"/>
          </a:xfrm>
          <a:custGeom>
            <a:avLst/>
            <a:gdLst/>
            <a:ahLst/>
            <a:cxnLst/>
            <a:rect l="l" t="t" r="r" b="b"/>
            <a:pathLst>
              <a:path w="6549526" h="6607340">
                <a:moveTo>
                  <a:pt x="0" y="0"/>
                </a:moveTo>
                <a:lnTo>
                  <a:pt x="6549526" y="0"/>
                </a:lnTo>
                <a:lnTo>
                  <a:pt x="6549526" y="6607340"/>
                </a:lnTo>
                <a:lnTo>
                  <a:pt x="0" y="66073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6223927" y="-1365584"/>
            <a:ext cx="2731168" cy="2731168"/>
          </a:xfrm>
          <a:custGeom>
            <a:avLst/>
            <a:gdLst/>
            <a:ahLst/>
            <a:cxnLst/>
            <a:rect l="l" t="t" r="r" b="b"/>
            <a:pathLst>
              <a:path w="2731168" h="2731168">
                <a:moveTo>
                  <a:pt x="0" y="0"/>
                </a:moveTo>
                <a:lnTo>
                  <a:pt x="2731168" y="0"/>
                </a:lnTo>
                <a:lnTo>
                  <a:pt x="2731168" y="2731168"/>
                </a:lnTo>
                <a:lnTo>
                  <a:pt x="0" y="273116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-1365584" y="8564432"/>
            <a:ext cx="2731168" cy="2731168"/>
          </a:xfrm>
          <a:custGeom>
            <a:avLst/>
            <a:gdLst/>
            <a:ahLst/>
            <a:cxnLst/>
            <a:rect l="l" t="t" r="r" b="b"/>
            <a:pathLst>
              <a:path w="2731168" h="2731168">
                <a:moveTo>
                  <a:pt x="0" y="0"/>
                </a:moveTo>
                <a:lnTo>
                  <a:pt x="2731168" y="0"/>
                </a:lnTo>
                <a:lnTo>
                  <a:pt x="2731168" y="2731169"/>
                </a:lnTo>
                <a:lnTo>
                  <a:pt x="0" y="273116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1365584" y="2423160"/>
            <a:ext cx="11946330" cy="8381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 algn="just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292C2A"/>
                </a:solidFill>
                <a:latin typeface="Canva Sans"/>
              </a:rPr>
              <a:t>HTML (HyperText Markup Language) is a markup language used to create the structure and content of web pages.</a:t>
            </a:r>
          </a:p>
          <a:p>
            <a:pPr algn="just">
              <a:lnSpc>
                <a:spcPts val="4759"/>
              </a:lnSpc>
            </a:pPr>
            <a:endParaRPr lang="en-US" sz="3399">
              <a:solidFill>
                <a:srgbClr val="292C2A"/>
              </a:solidFill>
              <a:latin typeface="Canva Sans"/>
            </a:endParaRPr>
          </a:p>
          <a:p>
            <a:pPr marL="734059" lvl="1" indent="-367030" algn="just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292C2A"/>
                </a:solidFill>
                <a:latin typeface="Canva Sans"/>
              </a:rPr>
              <a:t>CSS (Cascading Style Sheets) is a language used to format and present HTML. CSS allows you to customize colors, fonts, spacing, layout, and many other elements of the interface</a:t>
            </a:r>
          </a:p>
          <a:p>
            <a:pPr algn="just">
              <a:lnSpc>
                <a:spcPts val="4759"/>
              </a:lnSpc>
            </a:pPr>
            <a:endParaRPr lang="en-US" sz="3399">
              <a:solidFill>
                <a:srgbClr val="292C2A"/>
              </a:solidFill>
              <a:latin typeface="Canva Sans"/>
            </a:endParaRPr>
          </a:p>
          <a:p>
            <a:pPr marL="734059" lvl="1" indent="-367030" algn="just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292C2A"/>
                </a:solidFill>
                <a:latin typeface="Canva Sans"/>
              </a:rPr>
              <a:t>HTML and CSS are supported on most browsers and devices, helping to ensure that your website can work across different platforms without compatibility issues.</a:t>
            </a:r>
          </a:p>
          <a:p>
            <a:pPr algn="just">
              <a:lnSpc>
                <a:spcPts val="4759"/>
              </a:lnSpc>
            </a:pPr>
            <a:endParaRPr lang="en-US" sz="3399">
              <a:solidFill>
                <a:srgbClr val="292C2A"/>
              </a:solidFill>
              <a:latin typeface="Canva Sans"/>
            </a:endParaRPr>
          </a:p>
        </p:txBody>
      </p:sp>
      <p:sp>
        <p:nvSpPr>
          <p:cNvPr id="10" name="Freeform 10"/>
          <p:cNvSpPr/>
          <p:nvPr/>
        </p:nvSpPr>
        <p:spPr>
          <a:xfrm>
            <a:off x="13458073" y="4220375"/>
            <a:ext cx="4651028" cy="2887960"/>
          </a:xfrm>
          <a:custGeom>
            <a:avLst/>
            <a:gdLst/>
            <a:ahLst/>
            <a:cxnLst/>
            <a:rect l="l" t="t" r="r" b="b"/>
            <a:pathLst>
              <a:path w="4651028" h="2887960">
                <a:moveTo>
                  <a:pt x="0" y="0"/>
                </a:moveTo>
                <a:lnTo>
                  <a:pt x="4651028" y="0"/>
                </a:lnTo>
                <a:lnTo>
                  <a:pt x="4651028" y="2887960"/>
                </a:lnTo>
                <a:lnTo>
                  <a:pt x="0" y="288796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218" t="-21314" r="-218"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2E3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85377" y="1873359"/>
            <a:ext cx="6481771" cy="6540282"/>
          </a:xfrm>
          <a:custGeom>
            <a:avLst/>
            <a:gdLst/>
            <a:ahLst/>
            <a:cxnLst/>
            <a:rect l="l" t="t" r="r" b="b"/>
            <a:pathLst>
              <a:path w="6481771" h="6540282">
                <a:moveTo>
                  <a:pt x="0" y="0"/>
                </a:moveTo>
                <a:lnTo>
                  <a:pt x="6481771" y="0"/>
                </a:lnTo>
                <a:lnTo>
                  <a:pt x="6481771" y="6540282"/>
                </a:lnTo>
                <a:lnTo>
                  <a:pt x="0" y="654028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61" r="-86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7388572" y="971550"/>
            <a:ext cx="10899428" cy="9013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3"/>
              </a:lnSpc>
            </a:pPr>
            <a:r>
              <a:rPr lang="en-US" sz="3002">
                <a:solidFill>
                  <a:srgbClr val="000000"/>
                </a:solidFill>
                <a:latin typeface="Canva Sans Bold"/>
              </a:rPr>
              <a:t>Explanation of each folder and their role:</a:t>
            </a:r>
          </a:p>
          <a:p>
            <a:pPr algn="l">
              <a:lnSpc>
                <a:spcPts val="4203"/>
              </a:lnSpc>
            </a:pPr>
            <a:r>
              <a:rPr lang="en-US" sz="3002">
                <a:solidFill>
                  <a:srgbClr val="000000"/>
                </a:solidFill>
                <a:latin typeface="Canva Sans"/>
              </a:rPr>
              <a:t>  - Controller </a:t>
            </a:r>
          </a:p>
          <a:p>
            <a:pPr algn="l">
              <a:lnSpc>
                <a:spcPts val="4203"/>
              </a:lnSpc>
            </a:pPr>
            <a:r>
              <a:rPr lang="en-US" sz="3002">
                <a:solidFill>
                  <a:srgbClr val="000000"/>
                </a:solidFill>
                <a:latin typeface="Canva Sans"/>
              </a:rPr>
              <a:t>      +Purpose: Contains controller classes that handle HTTP requests from clients. </a:t>
            </a:r>
          </a:p>
          <a:p>
            <a:pPr algn="l">
              <a:lnSpc>
                <a:spcPts val="4203"/>
              </a:lnSpc>
            </a:pPr>
            <a:endParaRPr lang="en-US" sz="3002">
              <a:solidFill>
                <a:srgbClr val="000000"/>
              </a:solidFill>
              <a:latin typeface="Canva Sans"/>
            </a:endParaRPr>
          </a:p>
          <a:p>
            <a:pPr algn="l">
              <a:lnSpc>
                <a:spcPts val="4203"/>
              </a:lnSpc>
            </a:pPr>
            <a:r>
              <a:rPr lang="en-US" sz="3002">
                <a:solidFill>
                  <a:srgbClr val="000000"/>
                </a:solidFill>
                <a:latin typeface="Canva Sans"/>
              </a:rPr>
              <a:t>  - Entities</a:t>
            </a:r>
          </a:p>
          <a:p>
            <a:pPr algn="l">
              <a:lnSpc>
                <a:spcPts val="4203"/>
              </a:lnSpc>
            </a:pPr>
            <a:r>
              <a:rPr lang="en-US" sz="3002">
                <a:solidFill>
                  <a:srgbClr val="000000"/>
                </a:solidFill>
                <a:latin typeface="Canva Sans"/>
              </a:rPr>
              <a:t>      + Purpose: Contains entity classes that represent tables in the database. </a:t>
            </a:r>
          </a:p>
          <a:p>
            <a:pPr algn="l">
              <a:lnSpc>
                <a:spcPts val="4203"/>
              </a:lnSpc>
            </a:pPr>
            <a:endParaRPr lang="en-US" sz="3002">
              <a:solidFill>
                <a:srgbClr val="000000"/>
              </a:solidFill>
              <a:latin typeface="Canva Sans"/>
            </a:endParaRPr>
          </a:p>
          <a:p>
            <a:pPr algn="l">
              <a:lnSpc>
                <a:spcPts val="4203"/>
              </a:lnSpc>
            </a:pPr>
            <a:r>
              <a:rPr lang="en-US" sz="3002">
                <a:solidFill>
                  <a:srgbClr val="000000"/>
                </a:solidFill>
                <a:latin typeface="Canva Sans"/>
              </a:rPr>
              <a:t>  - Repository</a:t>
            </a:r>
          </a:p>
          <a:p>
            <a:pPr algn="l">
              <a:lnSpc>
                <a:spcPts val="4203"/>
              </a:lnSpc>
            </a:pPr>
            <a:r>
              <a:rPr lang="en-US" sz="3002">
                <a:solidFill>
                  <a:srgbClr val="000000"/>
                </a:solidFill>
                <a:latin typeface="Canva Sans"/>
              </a:rPr>
              <a:t>     + Purpose: Contains repository classes to interact with the database.</a:t>
            </a:r>
          </a:p>
          <a:p>
            <a:pPr algn="l">
              <a:lnSpc>
                <a:spcPts val="4203"/>
              </a:lnSpc>
            </a:pPr>
            <a:r>
              <a:rPr lang="en-US" sz="3002">
                <a:solidFill>
                  <a:srgbClr val="000000"/>
                </a:solidFill>
                <a:latin typeface="Canva Sans"/>
              </a:rPr>
              <a:t>    </a:t>
            </a:r>
          </a:p>
          <a:p>
            <a:pPr algn="l">
              <a:lnSpc>
                <a:spcPts val="4203"/>
              </a:lnSpc>
            </a:pPr>
            <a:r>
              <a:rPr lang="en-US" sz="3002">
                <a:solidFill>
                  <a:srgbClr val="000000"/>
                </a:solidFill>
                <a:latin typeface="Canva Sans"/>
              </a:rPr>
              <a:t>  - Service </a:t>
            </a:r>
          </a:p>
          <a:p>
            <a:pPr algn="l">
              <a:lnSpc>
                <a:spcPts val="4203"/>
              </a:lnSpc>
            </a:pPr>
            <a:r>
              <a:rPr lang="en-US" sz="3002">
                <a:solidFill>
                  <a:srgbClr val="000000"/>
                </a:solidFill>
                <a:latin typeface="Canva Sans"/>
              </a:rPr>
              <a:t>    + Purpose: Contains service classes that implement the application's business logic. </a:t>
            </a:r>
          </a:p>
          <a:p>
            <a:pPr algn="l">
              <a:lnSpc>
                <a:spcPts val="3923"/>
              </a:lnSpc>
            </a:pPr>
            <a:r>
              <a:rPr lang="en-US" sz="2802">
                <a:solidFill>
                  <a:srgbClr val="000000"/>
                </a:solidFill>
                <a:latin typeface="Canva Sans"/>
              </a:rPr>
              <a:t>      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2E3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6454898">
            <a:off x="-1187184" y="-820925"/>
            <a:ext cx="5235368" cy="4673756"/>
          </a:xfrm>
          <a:custGeom>
            <a:avLst/>
            <a:gdLst/>
            <a:ahLst/>
            <a:cxnLst/>
            <a:rect l="l" t="t" r="r" b="b"/>
            <a:pathLst>
              <a:path w="5235368" h="4673756">
                <a:moveTo>
                  <a:pt x="0" y="0"/>
                </a:moveTo>
                <a:lnTo>
                  <a:pt x="5235368" y="0"/>
                </a:lnTo>
                <a:lnTo>
                  <a:pt x="5235368" y="4673756"/>
                </a:lnTo>
                <a:lnTo>
                  <a:pt x="0" y="46737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4314611" flipH="1">
            <a:off x="-2588804" y="2837775"/>
            <a:ext cx="4380716" cy="2874845"/>
          </a:xfrm>
          <a:custGeom>
            <a:avLst/>
            <a:gdLst/>
            <a:ahLst/>
            <a:cxnLst/>
            <a:rect l="l" t="t" r="r" b="b"/>
            <a:pathLst>
              <a:path w="4380716" h="2874845">
                <a:moveTo>
                  <a:pt x="4380717" y="0"/>
                </a:moveTo>
                <a:lnTo>
                  <a:pt x="0" y="0"/>
                </a:lnTo>
                <a:lnTo>
                  <a:pt x="0" y="2874845"/>
                </a:lnTo>
                <a:lnTo>
                  <a:pt x="4380717" y="2874845"/>
                </a:lnTo>
                <a:lnTo>
                  <a:pt x="4380717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-4223576">
            <a:off x="14099060" y="6578882"/>
            <a:ext cx="5235368" cy="4673756"/>
          </a:xfrm>
          <a:custGeom>
            <a:avLst/>
            <a:gdLst/>
            <a:ahLst/>
            <a:cxnLst/>
            <a:rect l="l" t="t" r="r" b="b"/>
            <a:pathLst>
              <a:path w="5235368" h="4673756">
                <a:moveTo>
                  <a:pt x="0" y="0"/>
                </a:moveTo>
                <a:lnTo>
                  <a:pt x="5235369" y="0"/>
                </a:lnTo>
                <a:lnTo>
                  <a:pt x="5235369" y="4673756"/>
                </a:lnTo>
                <a:lnTo>
                  <a:pt x="0" y="46737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4126251" flipV="1">
            <a:off x="16334452" y="4916129"/>
            <a:ext cx="4380716" cy="2874845"/>
          </a:xfrm>
          <a:custGeom>
            <a:avLst/>
            <a:gdLst/>
            <a:ahLst/>
            <a:cxnLst/>
            <a:rect l="l" t="t" r="r" b="b"/>
            <a:pathLst>
              <a:path w="4380716" h="2874845">
                <a:moveTo>
                  <a:pt x="0" y="2874845"/>
                </a:moveTo>
                <a:lnTo>
                  <a:pt x="4380716" y="2874845"/>
                </a:lnTo>
                <a:lnTo>
                  <a:pt x="4380716" y="0"/>
                </a:lnTo>
                <a:lnTo>
                  <a:pt x="0" y="0"/>
                </a:lnTo>
                <a:lnTo>
                  <a:pt x="0" y="2874845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-2428912">
            <a:off x="458818" y="5221977"/>
            <a:ext cx="757243" cy="1539111"/>
          </a:xfrm>
          <a:custGeom>
            <a:avLst/>
            <a:gdLst/>
            <a:ahLst/>
            <a:cxnLst/>
            <a:rect l="l" t="t" r="r" b="b"/>
            <a:pathLst>
              <a:path w="757243" h="1539111">
                <a:moveTo>
                  <a:pt x="0" y="0"/>
                </a:moveTo>
                <a:lnTo>
                  <a:pt x="757243" y="0"/>
                </a:lnTo>
                <a:lnTo>
                  <a:pt x="757243" y="1539111"/>
                </a:lnTo>
                <a:lnTo>
                  <a:pt x="0" y="153911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330495">
            <a:off x="15806924" y="8035419"/>
            <a:ext cx="2031612" cy="2445761"/>
          </a:xfrm>
          <a:custGeom>
            <a:avLst/>
            <a:gdLst/>
            <a:ahLst/>
            <a:cxnLst/>
            <a:rect l="l" t="t" r="r" b="b"/>
            <a:pathLst>
              <a:path w="2031612" h="2445761">
                <a:moveTo>
                  <a:pt x="0" y="0"/>
                </a:moveTo>
                <a:lnTo>
                  <a:pt x="2031612" y="0"/>
                </a:lnTo>
                <a:lnTo>
                  <a:pt x="2031612" y="2445762"/>
                </a:lnTo>
                <a:lnTo>
                  <a:pt x="0" y="244576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rot="-689160">
            <a:off x="172480" y="2747391"/>
            <a:ext cx="687533" cy="1239543"/>
          </a:xfrm>
          <a:custGeom>
            <a:avLst/>
            <a:gdLst/>
            <a:ahLst/>
            <a:cxnLst/>
            <a:rect l="l" t="t" r="r" b="b"/>
            <a:pathLst>
              <a:path w="687533" h="1239543">
                <a:moveTo>
                  <a:pt x="0" y="0"/>
                </a:moveTo>
                <a:lnTo>
                  <a:pt x="687533" y="0"/>
                </a:lnTo>
                <a:lnTo>
                  <a:pt x="687533" y="1239543"/>
                </a:lnTo>
                <a:lnTo>
                  <a:pt x="0" y="123954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rot="1866795">
            <a:off x="-154667" y="827987"/>
            <a:ext cx="1446142" cy="2586834"/>
          </a:xfrm>
          <a:custGeom>
            <a:avLst/>
            <a:gdLst/>
            <a:ahLst/>
            <a:cxnLst/>
            <a:rect l="l" t="t" r="r" b="b"/>
            <a:pathLst>
              <a:path w="1446142" h="2586834">
                <a:moveTo>
                  <a:pt x="0" y="0"/>
                </a:moveTo>
                <a:lnTo>
                  <a:pt x="1446142" y="0"/>
                </a:lnTo>
                <a:lnTo>
                  <a:pt x="1446142" y="2586834"/>
                </a:lnTo>
                <a:lnTo>
                  <a:pt x="0" y="258683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 rot="-1289243" flipH="1">
            <a:off x="16979679" y="2497925"/>
            <a:ext cx="1446142" cy="2586834"/>
          </a:xfrm>
          <a:custGeom>
            <a:avLst/>
            <a:gdLst/>
            <a:ahLst/>
            <a:cxnLst/>
            <a:rect l="l" t="t" r="r" b="b"/>
            <a:pathLst>
              <a:path w="1446142" h="2586834">
                <a:moveTo>
                  <a:pt x="1446142" y="0"/>
                </a:moveTo>
                <a:lnTo>
                  <a:pt x="0" y="0"/>
                </a:lnTo>
                <a:lnTo>
                  <a:pt x="0" y="2586835"/>
                </a:lnTo>
                <a:lnTo>
                  <a:pt x="1446142" y="2586835"/>
                </a:lnTo>
                <a:lnTo>
                  <a:pt x="1446142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 rot="-632550">
            <a:off x="283587" y="3797785"/>
            <a:ext cx="1107705" cy="1090720"/>
          </a:xfrm>
          <a:custGeom>
            <a:avLst/>
            <a:gdLst/>
            <a:ahLst/>
            <a:cxnLst/>
            <a:rect l="l" t="t" r="r" b="b"/>
            <a:pathLst>
              <a:path w="1107705" h="1090720">
                <a:moveTo>
                  <a:pt x="0" y="0"/>
                </a:moveTo>
                <a:lnTo>
                  <a:pt x="1107705" y="0"/>
                </a:lnTo>
                <a:lnTo>
                  <a:pt x="1107705" y="1090720"/>
                </a:lnTo>
                <a:lnTo>
                  <a:pt x="0" y="109072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 rot="1444445">
            <a:off x="1481276" y="257882"/>
            <a:ext cx="380309" cy="370421"/>
          </a:xfrm>
          <a:custGeom>
            <a:avLst/>
            <a:gdLst/>
            <a:ahLst/>
            <a:cxnLst/>
            <a:rect l="l" t="t" r="r" b="b"/>
            <a:pathLst>
              <a:path w="380309" h="370421">
                <a:moveTo>
                  <a:pt x="0" y="0"/>
                </a:moveTo>
                <a:lnTo>
                  <a:pt x="380309" y="0"/>
                </a:lnTo>
                <a:lnTo>
                  <a:pt x="380309" y="370422"/>
                </a:lnTo>
                <a:lnTo>
                  <a:pt x="0" y="37042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 rot="8583982">
            <a:off x="129083" y="4132541"/>
            <a:ext cx="380309" cy="370421"/>
          </a:xfrm>
          <a:custGeom>
            <a:avLst/>
            <a:gdLst/>
            <a:ahLst/>
            <a:cxnLst/>
            <a:rect l="l" t="t" r="r" b="b"/>
            <a:pathLst>
              <a:path w="380309" h="370421">
                <a:moveTo>
                  <a:pt x="0" y="0"/>
                </a:moveTo>
                <a:lnTo>
                  <a:pt x="380310" y="0"/>
                </a:lnTo>
                <a:lnTo>
                  <a:pt x="380310" y="370422"/>
                </a:lnTo>
                <a:lnTo>
                  <a:pt x="0" y="37042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 rot="-5496185">
            <a:off x="475913" y="185228"/>
            <a:ext cx="380309" cy="370421"/>
          </a:xfrm>
          <a:custGeom>
            <a:avLst/>
            <a:gdLst/>
            <a:ahLst/>
            <a:cxnLst/>
            <a:rect l="l" t="t" r="r" b="b"/>
            <a:pathLst>
              <a:path w="380309" h="370421">
                <a:moveTo>
                  <a:pt x="0" y="0"/>
                </a:moveTo>
                <a:lnTo>
                  <a:pt x="380309" y="0"/>
                </a:lnTo>
                <a:lnTo>
                  <a:pt x="380309" y="370422"/>
                </a:lnTo>
                <a:lnTo>
                  <a:pt x="0" y="37042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 rot="904354">
            <a:off x="16597207" y="4472845"/>
            <a:ext cx="1079913" cy="1176446"/>
          </a:xfrm>
          <a:custGeom>
            <a:avLst/>
            <a:gdLst/>
            <a:ahLst/>
            <a:cxnLst/>
            <a:rect l="l" t="t" r="r" b="b"/>
            <a:pathLst>
              <a:path w="1079913" h="1176446">
                <a:moveTo>
                  <a:pt x="0" y="0"/>
                </a:moveTo>
                <a:lnTo>
                  <a:pt x="1079913" y="0"/>
                </a:lnTo>
                <a:lnTo>
                  <a:pt x="1079913" y="1176446"/>
                </a:lnTo>
                <a:lnTo>
                  <a:pt x="0" y="1176446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 rot="815615">
            <a:off x="2748327" y="306080"/>
            <a:ext cx="1012805" cy="668668"/>
          </a:xfrm>
          <a:custGeom>
            <a:avLst/>
            <a:gdLst/>
            <a:ahLst/>
            <a:cxnLst/>
            <a:rect l="l" t="t" r="r" b="b"/>
            <a:pathLst>
              <a:path w="1012805" h="668668">
                <a:moveTo>
                  <a:pt x="0" y="0"/>
                </a:moveTo>
                <a:lnTo>
                  <a:pt x="1012805" y="0"/>
                </a:lnTo>
                <a:lnTo>
                  <a:pt x="1012805" y="668668"/>
                </a:lnTo>
                <a:lnTo>
                  <a:pt x="0" y="668668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17"/>
          <p:cNvSpPr/>
          <p:nvPr/>
        </p:nvSpPr>
        <p:spPr>
          <a:xfrm rot="7376262">
            <a:off x="17594351" y="5102141"/>
            <a:ext cx="694364" cy="455966"/>
          </a:xfrm>
          <a:custGeom>
            <a:avLst/>
            <a:gdLst/>
            <a:ahLst/>
            <a:cxnLst/>
            <a:rect l="l" t="t" r="r" b="b"/>
            <a:pathLst>
              <a:path w="694364" h="455966">
                <a:moveTo>
                  <a:pt x="0" y="0"/>
                </a:moveTo>
                <a:lnTo>
                  <a:pt x="694364" y="0"/>
                </a:lnTo>
                <a:lnTo>
                  <a:pt x="694364" y="455966"/>
                </a:lnTo>
                <a:lnTo>
                  <a:pt x="0" y="455966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8"/>
          <p:cNvSpPr/>
          <p:nvPr/>
        </p:nvSpPr>
        <p:spPr>
          <a:xfrm rot="1990099">
            <a:off x="16594023" y="6003853"/>
            <a:ext cx="1109647" cy="1069700"/>
          </a:xfrm>
          <a:custGeom>
            <a:avLst/>
            <a:gdLst/>
            <a:ahLst/>
            <a:cxnLst/>
            <a:rect l="l" t="t" r="r" b="b"/>
            <a:pathLst>
              <a:path w="1109647" h="1069700">
                <a:moveTo>
                  <a:pt x="0" y="0"/>
                </a:moveTo>
                <a:lnTo>
                  <a:pt x="1109647" y="0"/>
                </a:lnTo>
                <a:lnTo>
                  <a:pt x="1109647" y="1069700"/>
                </a:lnTo>
                <a:lnTo>
                  <a:pt x="0" y="1069700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Freeform 19"/>
          <p:cNvSpPr/>
          <p:nvPr/>
        </p:nvSpPr>
        <p:spPr>
          <a:xfrm rot="-1696908">
            <a:off x="17651923" y="6966270"/>
            <a:ext cx="507928" cy="911355"/>
          </a:xfrm>
          <a:custGeom>
            <a:avLst/>
            <a:gdLst/>
            <a:ahLst/>
            <a:cxnLst/>
            <a:rect l="l" t="t" r="r" b="b"/>
            <a:pathLst>
              <a:path w="507928" h="911355">
                <a:moveTo>
                  <a:pt x="0" y="0"/>
                </a:moveTo>
                <a:lnTo>
                  <a:pt x="507928" y="0"/>
                </a:lnTo>
                <a:lnTo>
                  <a:pt x="507928" y="911355"/>
                </a:lnTo>
                <a:lnTo>
                  <a:pt x="0" y="911355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20"/>
          <p:cNvSpPr/>
          <p:nvPr/>
        </p:nvSpPr>
        <p:spPr>
          <a:xfrm rot="-1142799">
            <a:off x="17756222" y="5934014"/>
            <a:ext cx="308887" cy="379526"/>
          </a:xfrm>
          <a:custGeom>
            <a:avLst/>
            <a:gdLst/>
            <a:ahLst/>
            <a:cxnLst/>
            <a:rect l="l" t="t" r="r" b="b"/>
            <a:pathLst>
              <a:path w="308887" h="379526">
                <a:moveTo>
                  <a:pt x="0" y="0"/>
                </a:moveTo>
                <a:lnTo>
                  <a:pt x="308886" y="0"/>
                </a:lnTo>
                <a:lnTo>
                  <a:pt x="308886" y="379525"/>
                </a:lnTo>
                <a:lnTo>
                  <a:pt x="0" y="379525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Freeform 21"/>
          <p:cNvSpPr/>
          <p:nvPr/>
        </p:nvSpPr>
        <p:spPr>
          <a:xfrm rot="2700000">
            <a:off x="17796785" y="6437180"/>
            <a:ext cx="308887" cy="379526"/>
          </a:xfrm>
          <a:custGeom>
            <a:avLst/>
            <a:gdLst/>
            <a:ahLst/>
            <a:cxnLst/>
            <a:rect l="l" t="t" r="r" b="b"/>
            <a:pathLst>
              <a:path w="308887" h="379526">
                <a:moveTo>
                  <a:pt x="0" y="0"/>
                </a:moveTo>
                <a:lnTo>
                  <a:pt x="308887" y="0"/>
                </a:lnTo>
                <a:lnTo>
                  <a:pt x="308887" y="379526"/>
                </a:lnTo>
                <a:lnTo>
                  <a:pt x="0" y="379526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Freeform 22"/>
          <p:cNvSpPr/>
          <p:nvPr/>
        </p:nvSpPr>
        <p:spPr>
          <a:xfrm rot="-1915417">
            <a:off x="17234213" y="5565206"/>
            <a:ext cx="380309" cy="370421"/>
          </a:xfrm>
          <a:custGeom>
            <a:avLst/>
            <a:gdLst/>
            <a:ahLst/>
            <a:cxnLst/>
            <a:rect l="l" t="t" r="r" b="b"/>
            <a:pathLst>
              <a:path w="380309" h="370421">
                <a:moveTo>
                  <a:pt x="0" y="0"/>
                </a:moveTo>
                <a:lnTo>
                  <a:pt x="380310" y="0"/>
                </a:lnTo>
                <a:lnTo>
                  <a:pt x="380310" y="370421"/>
                </a:lnTo>
                <a:lnTo>
                  <a:pt x="0" y="370421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Freeform 23"/>
          <p:cNvSpPr/>
          <p:nvPr/>
        </p:nvSpPr>
        <p:spPr>
          <a:xfrm rot="3481083">
            <a:off x="17276181" y="7543466"/>
            <a:ext cx="380309" cy="370421"/>
          </a:xfrm>
          <a:custGeom>
            <a:avLst/>
            <a:gdLst/>
            <a:ahLst/>
            <a:cxnLst/>
            <a:rect l="l" t="t" r="r" b="b"/>
            <a:pathLst>
              <a:path w="380309" h="370421">
                <a:moveTo>
                  <a:pt x="0" y="0"/>
                </a:moveTo>
                <a:lnTo>
                  <a:pt x="380309" y="0"/>
                </a:lnTo>
                <a:lnTo>
                  <a:pt x="380309" y="370422"/>
                </a:lnTo>
                <a:lnTo>
                  <a:pt x="0" y="37042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Freeform 24"/>
          <p:cNvSpPr/>
          <p:nvPr/>
        </p:nvSpPr>
        <p:spPr>
          <a:xfrm rot="683805">
            <a:off x="14479641" y="9258300"/>
            <a:ext cx="1290790" cy="1079397"/>
          </a:xfrm>
          <a:custGeom>
            <a:avLst/>
            <a:gdLst/>
            <a:ahLst/>
            <a:cxnLst/>
            <a:rect l="l" t="t" r="r" b="b"/>
            <a:pathLst>
              <a:path w="1290790" h="1079397">
                <a:moveTo>
                  <a:pt x="0" y="0"/>
                </a:moveTo>
                <a:lnTo>
                  <a:pt x="1290790" y="0"/>
                </a:lnTo>
                <a:lnTo>
                  <a:pt x="1290790" y="1079397"/>
                </a:lnTo>
                <a:lnTo>
                  <a:pt x="0" y="1079397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5" name="Freeform 25"/>
          <p:cNvSpPr/>
          <p:nvPr/>
        </p:nvSpPr>
        <p:spPr>
          <a:xfrm rot="-1142799">
            <a:off x="995722" y="460176"/>
            <a:ext cx="308887" cy="379526"/>
          </a:xfrm>
          <a:custGeom>
            <a:avLst/>
            <a:gdLst/>
            <a:ahLst/>
            <a:cxnLst/>
            <a:rect l="l" t="t" r="r" b="b"/>
            <a:pathLst>
              <a:path w="308887" h="379526">
                <a:moveTo>
                  <a:pt x="0" y="0"/>
                </a:moveTo>
                <a:lnTo>
                  <a:pt x="308887" y="0"/>
                </a:lnTo>
                <a:lnTo>
                  <a:pt x="308887" y="379526"/>
                </a:lnTo>
                <a:lnTo>
                  <a:pt x="0" y="379526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6" name="Freeform 26"/>
          <p:cNvSpPr/>
          <p:nvPr/>
        </p:nvSpPr>
        <p:spPr>
          <a:xfrm rot="7376262">
            <a:off x="2036380" y="299036"/>
            <a:ext cx="694364" cy="455966"/>
          </a:xfrm>
          <a:custGeom>
            <a:avLst/>
            <a:gdLst/>
            <a:ahLst/>
            <a:cxnLst/>
            <a:rect l="l" t="t" r="r" b="b"/>
            <a:pathLst>
              <a:path w="694364" h="455966">
                <a:moveTo>
                  <a:pt x="0" y="0"/>
                </a:moveTo>
                <a:lnTo>
                  <a:pt x="694364" y="0"/>
                </a:lnTo>
                <a:lnTo>
                  <a:pt x="694364" y="455965"/>
                </a:lnTo>
                <a:lnTo>
                  <a:pt x="0" y="455965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7" name="Freeform 27"/>
          <p:cNvSpPr/>
          <p:nvPr/>
        </p:nvSpPr>
        <p:spPr>
          <a:xfrm rot="3091028">
            <a:off x="1571933" y="799266"/>
            <a:ext cx="308887" cy="379526"/>
          </a:xfrm>
          <a:custGeom>
            <a:avLst/>
            <a:gdLst/>
            <a:ahLst/>
            <a:cxnLst/>
            <a:rect l="l" t="t" r="r" b="b"/>
            <a:pathLst>
              <a:path w="308887" h="379526">
                <a:moveTo>
                  <a:pt x="0" y="0"/>
                </a:moveTo>
                <a:lnTo>
                  <a:pt x="308887" y="0"/>
                </a:lnTo>
                <a:lnTo>
                  <a:pt x="308887" y="379526"/>
                </a:lnTo>
                <a:lnTo>
                  <a:pt x="0" y="379526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8" name="Freeform 28"/>
          <p:cNvSpPr/>
          <p:nvPr/>
        </p:nvSpPr>
        <p:spPr>
          <a:xfrm rot="-1538165">
            <a:off x="2064142" y="888765"/>
            <a:ext cx="619791" cy="678494"/>
          </a:xfrm>
          <a:custGeom>
            <a:avLst/>
            <a:gdLst/>
            <a:ahLst/>
            <a:cxnLst/>
            <a:rect l="l" t="t" r="r" b="b"/>
            <a:pathLst>
              <a:path w="619791" h="678494">
                <a:moveTo>
                  <a:pt x="0" y="0"/>
                </a:moveTo>
                <a:lnTo>
                  <a:pt x="619791" y="0"/>
                </a:lnTo>
                <a:lnTo>
                  <a:pt x="619791" y="678494"/>
                </a:lnTo>
                <a:lnTo>
                  <a:pt x="0" y="678494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9" name="Freeform 29"/>
          <p:cNvSpPr/>
          <p:nvPr/>
        </p:nvSpPr>
        <p:spPr>
          <a:xfrm rot="-2407817">
            <a:off x="901535" y="4781972"/>
            <a:ext cx="478210" cy="858033"/>
          </a:xfrm>
          <a:custGeom>
            <a:avLst/>
            <a:gdLst/>
            <a:ahLst/>
            <a:cxnLst/>
            <a:rect l="l" t="t" r="r" b="b"/>
            <a:pathLst>
              <a:path w="478210" h="858033">
                <a:moveTo>
                  <a:pt x="0" y="0"/>
                </a:moveTo>
                <a:lnTo>
                  <a:pt x="478211" y="0"/>
                </a:lnTo>
                <a:lnTo>
                  <a:pt x="478211" y="858033"/>
                </a:lnTo>
                <a:lnTo>
                  <a:pt x="0" y="858033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0" name="Freeform 30"/>
          <p:cNvSpPr/>
          <p:nvPr/>
        </p:nvSpPr>
        <p:spPr>
          <a:xfrm rot="9011276">
            <a:off x="335826" y="598320"/>
            <a:ext cx="308887" cy="379526"/>
          </a:xfrm>
          <a:custGeom>
            <a:avLst/>
            <a:gdLst/>
            <a:ahLst/>
            <a:cxnLst/>
            <a:rect l="l" t="t" r="r" b="b"/>
            <a:pathLst>
              <a:path w="308887" h="379526">
                <a:moveTo>
                  <a:pt x="0" y="0"/>
                </a:moveTo>
                <a:lnTo>
                  <a:pt x="308887" y="0"/>
                </a:lnTo>
                <a:lnTo>
                  <a:pt x="308887" y="379526"/>
                </a:lnTo>
                <a:lnTo>
                  <a:pt x="0" y="379526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1" name="Freeform 31"/>
          <p:cNvSpPr/>
          <p:nvPr/>
        </p:nvSpPr>
        <p:spPr>
          <a:xfrm>
            <a:off x="3254729" y="5492666"/>
            <a:ext cx="3478876" cy="4114800"/>
          </a:xfrm>
          <a:custGeom>
            <a:avLst/>
            <a:gdLst/>
            <a:ahLst/>
            <a:cxnLst/>
            <a:rect l="l" t="t" r="r" b="b"/>
            <a:pathLst>
              <a:path w="3478876" h="4114800">
                <a:moveTo>
                  <a:pt x="0" y="0"/>
                </a:moveTo>
                <a:lnTo>
                  <a:pt x="3478877" y="0"/>
                </a:lnTo>
                <a:lnTo>
                  <a:pt x="347887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2" name="Freeform 32"/>
          <p:cNvSpPr/>
          <p:nvPr/>
        </p:nvSpPr>
        <p:spPr>
          <a:xfrm>
            <a:off x="9359916" y="4569543"/>
            <a:ext cx="5178810" cy="4114800"/>
          </a:xfrm>
          <a:custGeom>
            <a:avLst/>
            <a:gdLst/>
            <a:ahLst/>
            <a:cxnLst/>
            <a:rect l="l" t="t" r="r" b="b"/>
            <a:pathLst>
              <a:path w="5178810" h="4114800">
                <a:moveTo>
                  <a:pt x="0" y="0"/>
                </a:moveTo>
                <a:lnTo>
                  <a:pt x="5178810" y="0"/>
                </a:lnTo>
                <a:lnTo>
                  <a:pt x="517881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3" name="TextBox 33"/>
          <p:cNvSpPr txBox="1"/>
          <p:nvPr/>
        </p:nvSpPr>
        <p:spPr>
          <a:xfrm>
            <a:off x="4013450" y="1424629"/>
            <a:ext cx="10261100" cy="1266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499"/>
              </a:lnSpc>
            </a:pPr>
            <a:r>
              <a:rPr lang="en-US" sz="7499" spc="224">
                <a:solidFill>
                  <a:srgbClr val="00806C"/>
                </a:solidFill>
                <a:latin typeface="TAN Kindred"/>
              </a:rPr>
              <a:t>FUTURE WORK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2E3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6454898">
            <a:off x="-1187184" y="-820925"/>
            <a:ext cx="5235368" cy="4673756"/>
          </a:xfrm>
          <a:custGeom>
            <a:avLst/>
            <a:gdLst/>
            <a:ahLst/>
            <a:cxnLst/>
            <a:rect l="l" t="t" r="r" b="b"/>
            <a:pathLst>
              <a:path w="5235368" h="4673756">
                <a:moveTo>
                  <a:pt x="0" y="0"/>
                </a:moveTo>
                <a:lnTo>
                  <a:pt x="5235368" y="0"/>
                </a:lnTo>
                <a:lnTo>
                  <a:pt x="5235368" y="4673756"/>
                </a:lnTo>
                <a:lnTo>
                  <a:pt x="0" y="46737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4314611" flipH="1">
            <a:off x="-2588804" y="2837775"/>
            <a:ext cx="4380716" cy="2874845"/>
          </a:xfrm>
          <a:custGeom>
            <a:avLst/>
            <a:gdLst/>
            <a:ahLst/>
            <a:cxnLst/>
            <a:rect l="l" t="t" r="r" b="b"/>
            <a:pathLst>
              <a:path w="4380716" h="2874845">
                <a:moveTo>
                  <a:pt x="4380717" y="0"/>
                </a:moveTo>
                <a:lnTo>
                  <a:pt x="0" y="0"/>
                </a:lnTo>
                <a:lnTo>
                  <a:pt x="0" y="2874845"/>
                </a:lnTo>
                <a:lnTo>
                  <a:pt x="4380717" y="2874845"/>
                </a:lnTo>
                <a:lnTo>
                  <a:pt x="4380717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-4223576">
            <a:off x="14099060" y="6578882"/>
            <a:ext cx="5235368" cy="4673756"/>
          </a:xfrm>
          <a:custGeom>
            <a:avLst/>
            <a:gdLst/>
            <a:ahLst/>
            <a:cxnLst/>
            <a:rect l="l" t="t" r="r" b="b"/>
            <a:pathLst>
              <a:path w="5235368" h="4673756">
                <a:moveTo>
                  <a:pt x="0" y="0"/>
                </a:moveTo>
                <a:lnTo>
                  <a:pt x="5235369" y="0"/>
                </a:lnTo>
                <a:lnTo>
                  <a:pt x="5235369" y="4673756"/>
                </a:lnTo>
                <a:lnTo>
                  <a:pt x="0" y="46737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4126251" flipV="1">
            <a:off x="16334452" y="4916129"/>
            <a:ext cx="4380716" cy="2874845"/>
          </a:xfrm>
          <a:custGeom>
            <a:avLst/>
            <a:gdLst/>
            <a:ahLst/>
            <a:cxnLst/>
            <a:rect l="l" t="t" r="r" b="b"/>
            <a:pathLst>
              <a:path w="4380716" h="2874845">
                <a:moveTo>
                  <a:pt x="0" y="2874845"/>
                </a:moveTo>
                <a:lnTo>
                  <a:pt x="4380716" y="2874845"/>
                </a:lnTo>
                <a:lnTo>
                  <a:pt x="4380716" y="0"/>
                </a:lnTo>
                <a:lnTo>
                  <a:pt x="0" y="0"/>
                </a:lnTo>
                <a:lnTo>
                  <a:pt x="0" y="2874845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2055559" y="2422555"/>
            <a:ext cx="1460286" cy="919257"/>
            <a:chOff x="0" y="0"/>
            <a:chExt cx="384602" cy="24210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84602" cy="242109"/>
            </a:xfrm>
            <a:custGeom>
              <a:avLst/>
              <a:gdLst/>
              <a:ahLst/>
              <a:cxnLst/>
              <a:rect l="l" t="t" r="r" b="b"/>
              <a:pathLst>
                <a:path w="384602" h="242109">
                  <a:moveTo>
                    <a:pt x="53016" y="0"/>
                  </a:moveTo>
                  <a:lnTo>
                    <a:pt x="331586" y="0"/>
                  </a:lnTo>
                  <a:cubicBezTo>
                    <a:pt x="360866" y="0"/>
                    <a:pt x="384602" y="23736"/>
                    <a:pt x="384602" y="53016"/>
                  </a:cubicBezTo>
                  <a:lnTo>
                    <a:pt x="384602" y="189092"/>
                  </a:lnTo>
                  <a:cubicBezTo>
                    <a:pt x="384602" y="218372"/>
                    <a:pt x="360866" y="242109"/>
                    <a:pt x="331586" y="242109"/>
                  </a:cubicBezTo>
                  <a:lnTo>
                    <a:pt x="53016" y="242109"/>
                  </a:lnTo>
                  <a:cubicBezTo>
                    <a:pt x="23736" y="242109"/>
                    <a:pt x="0" y="218372"/>
                    <a:pt x="0" y="189092"/>
                  </a:cubicBezTo>
                  <a:lnTo>
                    <a:pt x="0" y="53016"/>
                  </a:lnTo>
                  <a:cubicBezTo>
                    <a:pt x="0" y="23736"/>
                    <a:pt x="23736" y="0"/>
                    <a:pt x="53016" y="0"/>
                  </a:cubicBezTo>
                  <a:close/>
                </a:path>
              </a:pathLst>
            </a:custGeom>
            <a:solidFill>
              <a:srgbClr val="00806C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384602" cy="270684"/>
            </a:xfrm>
            <a:prstGeom prst="rect">
              <a:avLst/>
            </a:prstGeom>
          </p:spPr>
          <p:txBody>
            <a:bodyPr lIns="127000" tIns="127000" rIns="127000" bIns="127000" rtlCol="0" anchor="ctr"/>
            <a:lstStyle/>
            <a:p>
              <a:pPr algn="ctr">
                <a:lnSpc>
                  <a:spcPts val="3380"/>
                </a:lnSpc>
              </a:pPr>
              <a:r>
                <a:rPr lang="en-US" sz="2600" spc="26">
                  <a:solidFill>
                    <a:srgbClr val="D2E3C3"/>
                  </a:solidFill>
                  <a:latin typeface="Josefin Sans Bold"/>
                </a:rPr>
                <a:t>1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3839907" y="2153368"/>
            <a:ext cx="12389121" cy="1811197"/>
            <a:chOff x="0" y="0"/>
            <a:chExt cx="3262978" cy="47702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262978" cy="477023"/>
            </a:xfrm>
            <a:custGeom>
              <a:avLst/>
              <a:gdLst/>
              <a:ahLst/>
              <a:cxnLst/>
              <a:rect l="l" t="t" r="r" b="b"/>
              <a:pathLst>
                <a:path w="3262978" h="477023">
                  <a:moveTo>
                    <a:pt x="6249" y="0"/>
                  </a:moveTo>
                  <a:lnTo>
                    <a:pt x="3256730" y="0"/>
                  </a:lnTo>
                  <a:cubicBezTo>
                    <a:pt x="3258387" y="0"/>
                    <a:pt x="3259976" y="658"/>
                    <a:pt x="3261148" y="1830"/>
                  </a:cubicBezTo>
                  <a:cubicBezTo>
                    <a:pt x="3262320" y="3002"/>
                    <a:pt x="3262978" y="4592"/>
                    <a:pt x="3262978" y="6249"/>
                  </a:cubicBezTo>
                  <a:lnTo>
                    <a:pt x="3262978" y="470774"/>
                  </a:lnTo>
                  <a:cubicBezTo>
                    <a:pt x="3262978" y="474225"/>
                    <a:pt x="3260180" y="477023"/>
                    <a:pt x="3256730" y="477023"/>
                  </a:cubicBezTo>
                  <a:lnTo>
                    <a:pt x="6249" y="477023"/>
                  </a:lnTo>
                  <a:cubicBezTo>
                    <a:pt x="4592" y="477023"/>
                    <a:pt x="3002" y="476365"/>
                    <a:pt x="1830" y="475193"/>
                  </a:cubicBezTo>
                  <a:cubicBezTo>
                    <a:pt x="658" y="474021"/>
                    <a:pt x="0" y="472432"/>
                    <a:pt x="0" y="470774"/>
                  </a:cubicBezTo>
                  <a:lnTo>
                    <a:pt x="0" y="6249"/>
                  </a:lnTo>
                  <a:cubicBezTo>
                    <a:pt x="0" y="2798"/>
                    <a:pt x="2798" y="0"/>
                    <a:pt x="6249" y="0"/>
                  </a:cubicBezTo>
                  <a:close/>
                </a:path>
              </a:pathLst>
            </a:custGeom>
            <a:solidFill>
              <a:srgbClr val="FFD5C3"/>
            </a:solidFill>
            <a:ln w="28575" cap="sq">
              <a:solidFill>
                <a:srgbClr val="00806C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66675"/>
              <a:ext cx="3262978" cy="5436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59"/>
                </a:lnSpc>
              </a:pPr>
              <a:r>
                <a:rPr lang="en-US" sz="2899" spc="28">
                  <a:solidFill>
                    <a:srgbClr val="8C4127"/>
                  </a:solidFill>
                  <a:latin typeface="Josefin Sans"/>
                </a:rPr>
                <a:t>Implementing a recommendation engine that suggests products based on a customer's browsing behavior or purchase history can increase sales and improve customer satisfaction.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2050299" y="4488485"/>
            <a:ext cx="1460286" cy="919257"/>
            <a:chOff x="0" y="0"/>
            <a:chExt cx="384602" cy="242109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84602" cy="242109"/>
            </a:xfrm>
            <a:custGeom>
              <a:avLst/>
              <a:gdLst/>
              <a:ahLst/>
              <a:cxnLst/>
              <a:rect l="l" t="t" r="r" b="b"/>
              <a:pathLst>
                <a:path w="384602" h="242109">
                  <a:moveTo>
                    <a:pt x="53016" y="0"/>
                  </a:moveTo>
                  <a:lnTo>
                    <a:pt x="331586" y="0"/>
                  </a:lnTo>
                  <a:cubicBezTo>
                    <a:pt x="360866" y="0"/>
                    <a:pt x="384602" y="23736"/>
                    <a:pt x="384602" y="53016"/>
                  </a:cubicBezTo>
                  <a:lnTo>
                    <a:pt x="384602" y="189092"/>
                  </a:lnTo>
                  <a:cubicBezTo>
                    <a:pt x="384602" y="218372"/>
                    <a:pt x="360866" y="242109"/>
                    <a:pt x="331586" y="242109"/>
                  </a:cubicBezTo>
                  <a:lnTo>
                    <a:pt x="53016" y="242109"/>
                  </a:lnTo>
                  <a:cubicBezTo>
                    <a:pt x="23736" y="242109"/>
                    <a:pt x="0" y="218372"/>
                    <a:pt x="0" y="189092"/>
                  </a:cubicBezTo>
                  <a:lnTo>
                    <a:pt x="0" y="53016"/>
                  </a:lnTo>
                  <a:cubicBezTo>
                    <a:pt x="0" y="23736"/>
                    <a:pt x="23736" y="0"/>
                    <a:pt x="53016" y="0"/>
                  </a:cubicBezTo>
                  <a:close/>
                </a:path>
              </a:pathLst>
            </a:custGeom>
            <a:solidFill>
              <a:srgbClr val="00806C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28575"/>
              <a:ext cx="384602" cy="270684"/>
            </a:xfrm>
            <a:prstGeom prst="rect">
              <a:avLst/>
            </a:prstGeom>
          </p:spPr>
          <p:txBody>
            <a:bodyPr lIns="127000" tIns="127000" rIns="127000" bIns="127000" rtlCol="0" anchor="ctr"/>
            <a:lstStyle/>
            <a:p>
              <a:pPr algn="ctr">
                <a:lnSpc>
                  <a:spcPts val="3380"/>
                </a:lnSpc>
              </a:pPr>
              <a:r>
                <a:rPr lang="en-US" sz="2600" spc="26">
                  <a:solidFill>
                    <a:srgbClr val="D2E3C3"/>
                  </a:solidFill>
                  <a:latin typeface="Josefin Sans Bold"/>
                </a:rPr>
                <a:t>2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2055771" y="6492452"/>
            <a:ext cx="1460286" cy="919257"/>
            <a:chOff x="0" y="0"/>
            <a:chExt cx="384602" cy="242109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384602" cy="242109"/>
            </a:xfrm>
            <a:custGeom>
              <a:avLst/>
              <a:gdLst/>
              <a:ahLst/>
              <a:cxnLst/>
              <a:rect l="l" t="t" r="r" b="b"/>
              <a:pathLst>
                <a:path w="384602" h="242109">
                  <a:moveTo>
                    <a:pt x="53016" y="0"/>
                  </a:moveTo>
                  <a:lnTo>
                    <a:pt x="331586" y="0"/>
                  </a:lnTo>
                  <a:cubicBezTo>
                    <a:pt x="360866" y="0"/>
                    <a:pt x="384602" y="23736"/>
                    <a:pt x="384602" y="53016"/>
                  </a:cubicBezTo>
                  <a:lnTo>
                    <a:pt x="384602" y="189092"/>
                  </a:lnTo>
                  <a:cubicBezTo>
                    <a:pt x="384602" y="218372"/>
                    <a:pt x="360866" y="242109"/>
                    <a:pt x="331586" y="242109"/>
                  </a:cubicBezTo>
                  <a:lnTo>
                    <a:pt x="53016" y="242109"/>
                  </a:lnTo>
                  <a:cubicBezTo>
                    <a:pt x="23736" y="242109"/>
                    <a:pt x="0" y="218372"/>
                    <a:pt x="0" y="189092"/>
                  </a:cubicBezTo>
                  <a:lnTo>
                    <a:pt x="0" y="53016"/>
                  </a:lnTo>
                  <a:cubicBezTo>
                    <a:pt x="0" y="23736"/>
                    <a:pt x="23736" y="0"/>
                    <a:pt x="53016" y="0"/>
                  </a:cubicBezTo>
                  <a:close/>
                </a:path>
              </a:pathLst>
            </a:custGeom>
            <a:solidFill>
              <a:srgbClr val="00806C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28575"/>
              <a:ext cx="384602" cy="270684"/>
            </a:xfrm>
            <a:prstGeom prst="rect">
              <a:avLst/>
            </a:prstGeom>
          </p:spPr>
          <p:txBody>
            <a:bodyPr lIns="127000" tIns="127000" rIns="127000" bIns="127000" rtlCol="0" anchor="ctr"/>
            <a:lstStyle/>
            <a:p>
              <a:pPr algn="ctr">
                <a:lnSpc>
                  <a:spcPts val="3380"/>
                </a:lnSpc>
              </a:pPr>
              <a:r>
                <a:rPr lang="en-US" sz="2600" spc="26">
                  <a:solidFill>
                    <a:srgbClr val="D2E3C3"/>
                  </a:solidFill>
                  <a:latin typeface="Josefin Sans Bold"/>
                </a:rPr>
                <a:t>3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3839907" y="3991513"/>
            <a:ext cx="12389121" cy="2325450"/>
            <a:chOff x="0" y="0"/>
            <a:chExt cx="3262978" cy="612464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3262978" cy="612464"/>
            </a:xfrm>
            <a:custGeom>
              <a:avLst/>
              <a:gdLst/>
              <a:ahLst/>
              <a:cxnLst/>
              <a:rect l="l" t="t" r="r" b="b"/>
              <a:pathLst>
                <a:path w="3262978" h="612464">
                  <a:moveTo>
                    <a:pt x="6249" y="0"/>
                  </a:moveTo>
                  <a:lnTo>
                    <a:pt x="3256730" y="0"/>
                  </a:lnTo>
                  <a:cubicBezTo>
                    <a:pt x="3258387" y="0"/>
                    <a:pt x="3259976" y="658"/>
                    <a:pt x="3261148" y="1830"/>
                  </a:cubicBezTo>
                  <a:cubicBezTo>
                    <a:pt x="3262320" y="3002"/>
                    <a:pt x="3262978" y="4592"/>
                    <a:pt x="3262978" y="6249"/>
                  </a:cubicBezTo>
                  <a:lnTo>
                    <a:pt x="3262978" y="606215"/>
                  </a:lnTo>
                  <a:cubicBezTo>
                    <a:pt x="3262978" y="609666"/>
                    <a:pt x="3260180" y="612464"/>
                    <a:pt x="3256730" y="612464"/>
                  </a:cubicBezTo>
                  <a:lnTo>
                    <a:pt x="6249" y="612464"/>
                  </a:lnTo>
                  <a:cubicBezTo>
                    <a:pt x="4592" y="612464"/>
                    <a:pt x="3002" y="611806"/>
                    <a:pt x="1830" y="610634"/>
                  </a:cubicBezTo>
                  <a:cubicBezTo>
                    <a:pt x="658" y="609462"/>
                    <a:pt x="0" y="607873"/>
                    <a:pt x="0" y="606215"/>
                  </a:cubicBezTo>
                  <a:lnTo>
                    <a:pt x="0" y="6249"/>
                  </a:lnTo>
                  <a:cubicBezTo>
                    <a:pt x="0" y="2798"/>
                    <a:pt x="2798" y="0"/>
                    <a:pt x="6249" y="0"/>
                  </a:cubicBezTo>
                  <a:close/>
                </a:path>
              </a:pathLst>
            </a:custGeom>
            <a:solidFill>
              <a:srgbClr val="FFD5C3"/>
            </a:solidFill>
            <a:ln w="28575" cap="sq">
              <a:solidFill>
                <a:srgbClr val="00806C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66675"/>
              <a:ext cx="3262978" cy="6791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59"/>
                </a:lnSpc>
              </a:pPr>
              <a:r>
                <a:rPr lang="en-US" sz="2899" spc="28">
                  <a:solidFill>
                    <a:srgbClr val="8C4127"/>
                  </a:solidFill>
                  <a:latin typeface="Josefin Sans"/>
                </a:rPr>
                <a:t>As more and more customers are using smartphones to shop online, comprehensive optimization for mobile devices is essential such as implementing a responsive design and easy-to-use navigation bar.</a:t>
              </a:r>
            </a:p>
            <a:p>
              <a:pPr algn="ctr">
                <a:lnSpc>
                  <a:spcPts val="4059"/>
                </a:lnSpc>
              </a:pPr>
              <a:endParaRPr lang="en-US" sz="2899" spc="28">
                <a:solidFill>
                  <a:srgbClr val="8C4127"/>
                </a:solidFill>
                <a:latin typeface="Josefin Sans"/>
              </a:endParaRP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3839907" y="6231985"/>
            <a:ext cx="12389121" cy="1811124"/>
            <a:chOff x="0" y="0"/>
            <a:chExt cx="3262978" cy="477004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3262978" cy="477004"/>
            </a:xfrm>
            <a:custGeom>
              <a:avLst/>
              <a:gdLst/>
              <a:ahLst/>
              <a:cxnLst/>
              <a:rect l="l" t="t" r="r" b="b"/>
              <a:pathLst>
                <a:path w="3262978" h="477004">
                  <a:moveTo>
                    <a:pt x="6249" y="0"/>
                  </a:moveTo>
                  <a:lnTo>
                    <a:pt x="3256730" y="0"/>
                  </a:lnTo>
                  <a:cubicBezTo>
                    <a:pt x="3258387" y="0"/>
                    <a:pt x="3259976" y="658"/>
                    <a:pt x="3261148" y="1830"/>
                  </a:cubicBezTo>
                  <a:cubicBezTo>
                    <a:pt x="3262320" y="3002"/>
                    <a:pt x="3262978" y="4592"/>
                    <a:pt x="3262978" y="6249"/>
                  </a:cubicBezTo>
                  <a:lnTo>
                    <a:pt x="3262978" y="470755"/>
                  </a:lnTo>
                  <a:cubicBezTo>
                    <a:pt x="3262978" y="474206"/>
                    <a:pt x="3260180" y="477004"/>
                    <a:pt x="3256730" y="477004"/>
                  </a:cubicBezTo>
                  <a:lnTo>
                    <a:pt x="6249" y="477004"/>
                  </a:lnTo>
                  <a:cubicBezTo>
                    <a:pt x="2798" y="477004"/>
                    <a:pt x="0" y="474206"/>
                    <a:pt x="0" y="470755"/>
                  </a:cubicBezTo>
                  <a:lnTo>
                    <a:pt x="0" y="6249"/>
                  </a:lnTo>
                  <a:cubicBezTo>
                    <a:pt x="0" y="2798"/>
                    <a:pt x="2798" y="0"/>
                    <a:pt x="6249" y="0"/>
                  </a:cubicBezTo>
                  <a:close/>
                </a:path>
              </a:pathLst>
            </a:custGeom>
            <a:solidFill>
              <a:srgbClr val="FFD5C3"/>
            </a:solidFill>
            <a:ln w="28575" cap="sq">
              <a:solidFill>
                <a:srgbClr val="00806C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66675"/>
              <a:ext cx="3262978" cy="54367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59"/>
                </a:lnSpc>
              </a:pPr>
              <a:r>
                <a:rPr lang="en-US" sz="2899" spc="28">
                  <a:solidFill>
                    <a:srgbClr val="8C4127"/>
                  </a:solidFill>
                  <a:latin typeface="Josefin Sans"/>
                </a:rPr>
                <a:t>Expanding the range of the products sold on the website may draw attention to many potential customers and increase revenue.</a:t>
              </a:r>
            </a:p>
            <a:p>
              <a:pPr algn="ctr">
                <a:lnSpc>
                  <a:spcPts val="4059"/>
                </a:lnSpc>
              </a:pPr>
              <a:endParaRPr lang="en-US" sz="2899" spc="28">
                <a:solidFill>
                  <a:srgbClr val="8C4127"/>
                </a:solidFill>
                <a:latin typeface="Josefin Sans"/>
              </a:endParaRP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3839907" y="8070298"/>
            <a:ext cx="12389121" cy="1844177"/>
            <a:chOff x="0" y="0"/>
            <a:chExt cx="3262978" cy="485709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3262978" cy="485709"/>
            </a:xfrm>
            <a:custGeom>
              <a:avLst/>
              <a:gdLst/>
              <a:ahLst/>
              <a:cxnLst/>
              <a:rect l="l" t="t" r="r" b="b"/>
              <a:pathLst>
                <a:path w="3262978" h="485709">
                  <a:moveTo>
                    <a:pt x="6249" y="0"/>
                  </a:moveTo>
                  <a:lnTo>
                    <a:pt x="3256730" y="0"/>
                  </a:lnTo>
                  <a:cubicBezTo>
                    <a:pt x="3258387" y="0"/>
                    <a:pt x="3259976" y="658"/>
                    <a:pt x="3261148" y="1830"/>
                  </a:cubicBezTo>
                  <a:cubicBezTo>
                    <a:pt x="3262320" y="3002"/>
                    <a:pt x="3262978" y="4592"/>
                    <a:pt x="3262978" y="6249"/>
                  </a:cubicBezTo>
                  <a:lnTo>
                    <a:pt x="3262978" y="479460"/>
                  </a:lnTo>
                  <a:cubicBezTo>
                    <a:pt x="3262978" y="481118"/>
                    <a:pt x="3262320" y="482707"/>
                    <a:pt x="3261148" y="483879"/>
                  </a:cubicBezTo>
                  <a:cubicBezTo>
                    <a:pt x="3259976" y="485051"/>
                    <a:pt x="3258387" y="485709"/>
                    <a:pt x="3256730" y="485709"/>
                  </a:cubicBezTo>
                  <a:lnTo>
                    <a:pt x="6249" y="485709"/>
                  </a:lnTo>
                  <a:cubicBezTo>
                    <a:pt x="2798" y="485709"/>
                    <a:pt x="0" y="482912"/>
                    <a:pt x="0" y="479460"/>
                  </a:cubicBezTo>
                  <a:lnTo>
                    <a:pt x="0" y="6249"/>
                  </a:lnTo>
                  <a:cubicBezTo>
                    <a:pt x="0" y="2798"/>
                    <a:pt x="2798" y="0"/>
                    <a:pt x="6249" y="0"/>
                  </a:cubicBezTo>
                  <a:close/>
                </a:path>
              </a:pathLst>
            </a:custGeom>
            <a:solidFill>
              <a:srgbClr val="FFD5C3"/>
            </a:solidFill>
            <a:ln w="28575" cap="sq">
              <a:solidFill>
                <a:srgbClr val="00806C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-57150"/>
              <a:ext cx="3262978" cy="5428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199"/>
                </a:lnSpc>
              </a:pPr>
              <a:r>
                <a:rPr lang="en-US" sz="2999" spc="29">
                  <a:solidFill>
                    <a:srgbClr val="8C4127"/>
                  </a:solidFill>
                  <a:latin typeface="Josefin Sans"/>
                </a:rPr>
                <a:t>Encouraging customers to leave their reviews, feedback and share to social platforms by awarding them discounts for future purchases</a:t>
              </a:r>
            </a:p>
            <a:p>
              <a:pPr algn="ctr">
                <a:lnSpc>
                  <a:spcPts val="4199"/>
                </a:lnSpc>
              </a:pPr>
              <a:endParaRPr lang="en-US" sz="2999" spc="29">
                <a:solidFill>
                  <a:srgbClr val="8C4127"/>
                </a:solidFill>
                <a:latin typeface="Josefin Sans"/>
              </a:endParaRPr>
            </a:p>
          </p:txBody>
        </p:sp>
      </p:grpSp>
      <p:sp>
        <p:nvSpPr>
          <p:cNvPr id="27" name="Freeform 27"/>
          <p:cNvSpPr/>
          <p:nvPr/>
        </p:nvSpPr>
        <p:spPr>
          <a:xfrm rot="-311798">
            <a:off x="16327303" y="8437002"/>
            <a:ext cx="1849989" cy="2528543"/>
          </a:xfrm>
          <a:custGeom>
            <a:avLst/>
            <a:gdLst/>
            <a:ahLst/>
            <a:cxnLst/>
            <a:rect l="l" t="t" r="r" b="b"/>
            <a:pathLst>
              <a:path w="1849989" h="2528543">
                <a:moveTo>
                  <a:pt x="0" y="0"/>
                </a:moveTo>
                <a:lnTo>
                  <a:pt x="1849989" y="0"/>
                </a:lnTo>
                <a:lnTo>
                  <a:pt x="1849989" y="2528543"/>
                </a:lnTo>
                <a:lnTo>
                  <a:pt x="0" y="252854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8" name="Freeform 28"/>
          <p:cNvSpPr/>
          <p:nvPr/>
        </p:nvSpPr>
        <p:spPr>
          <a:xfrm rot="2524392">
            <a:off x="180814" y="5630603"/>
            <a:ext cx="1293283" cy="1246725"/>
          </a:xfrm>
          <a:custGeom>
            <a:avLst/>
            <a:gdLst/>
            <a:ahLst/>
            <a:cxnLst/>
            <a:rect l="l" t="t" r="r" b="b"/>
            <a:pathLst>
              <a:path w="1293283" h="1246725">
                <a:moveTo>
                  <a:pt x="0" y="0"/>
                </a:moveTo>
                <a:lnTo>
                  <a:pt x="1293283" y="0"/>
                </a:lnTo>
                <a:lnTo>
                  <a:pt x="1293283" y="1246725"/>
                </a:lnTo>
                <a:lnTo>
                  <a:pt x="0" y="124672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9" name="Freeform 29"/>
          <p:cNvSpPr/>
          <p:nvPr/>
        </p:nvSpPr>
        <p:spPr>
          <a:xfrm rot="-747222">
            <a:off x="16874502" y="7195730"/>
            <a:ext cx="769596" cy="1036798"/>
          </a:xfrm>
          <a:custGeom>
            <a:avLst/>
            <a:gdLst/>
            <a:ahLst/>
            <a:cxnLst/>
            <a:rect l="l" t="t" r="r" b="b"/>
            <a:pathLst>
              <a:path w="769596" h="1036798">
                <a:moveTo>
                  <a:pt x="0" y="0"/>
                </a:moveTo>
                <a:lnTo>
                  <a:pt x="769596" y="0"/>
                </a:lnTo>
                <a:lnTo>
                  <a:pt x="769596" y="1036798"/>
                </a:lnTo>
                <a:lnTo>
                  <a:pt x="0" y="103679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0" name="Freeform 30"/>
          <p:cNvSpPr/>
          <p:nvPr/>
        </p:nvSpPr>
        <p:spPr>
          <a:xfrm rot="-1071704">
            <a:off x="15068206" y="9337919"/>
            <a:ext cx="1175077" cy="1153113"/>
          </a:xfrm>
          <a:custGeom>
            <a:avLst/>
            <a:gdLst/>
            <a:ahLst/>
            <a:cxnLst/>
            <a:rect l="l" t="t" r="r" b="b"/>
            <a:pathLst>
              <a:path w="1175077" h="1153113">
                <a:moveTo>
                  <a:pt x="0" y="0"/>
                </a:moveTo>
                <a:lnTo>
                  <a:pt x="1175077" y="0"/>
                </a:lnTo>
                <a:lnTo>
                  <a:pt x="1175077" y="1153113"/>
                </a:lnTo>
                <a:lnTo>
                  <a:pt x="0" y="115311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1" name="Freeform 31"/>
          <p:cNvSpPr/>
          <p:nvPr/>
        </p:nvSpPr>
        <p:spPr>
          <a:xfrm rot="-1501333">
            <a:off x="229861" y="2850049"/>
            <a:ext cx="687946" cy="1239543"/>
          </a:xfrm>
          <a:custGeom>
            <a:avLst/>
            <a:gdLst/>
            <a:ahLst/>
            <a:cxnLst/>
            <a:rect l="l" t="t" r="r" b="b"/>
            <a:pathLst>
              <a:path w="687946" h="1239543">
                <a:moveTo>
                  <a:pt x="0" y="0"/>
                </a:moveTo>
                <a:lnTo>
                  <a:pt x="687946" y="0"/>
                </a:lnTo>
                <a:lnTo>
                  <a:pt x="687946" y="1239543"/>
                </a:lnTo>
                <a:lnTo>
                  <a:pt x="0" y="123954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2" name="Freeform 32"/>
          <p:cNvSpPr/>
          <p:nvPr/>
        </p:nvSpPr>
        <p:spPr>
          <a:xfrm rot="1419781">
            <a:off x="551420" y="3928582"/>
            <a:ext cx="954559" cy="1292127"/>
          </a:xfrm>
          <a:custGeom>
            <a:avLst/>
            <a:gdLst/>
            <a:ahLst/>
            <a:cxnLst/>
            <a:rect l="l" t="t" r="r" b="b"/>
            <a:pathLst>
              <a:path w="954559" h="1292127">
                <a:moveTo>
                  <a:pt x="0" y="0"/>
                </a:moveTo>
                <a:lnTo>
                  <a:pt x="954560" y="0"/>
                </a:lnTo>
                <a:lnTo>
                  <a:pt x="954560" y="1292127"/>
                </a:lnTo>
                <a:lnTo>
                  <a:pt x="0" y="1292127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3" name="Freeform 33"/>
          <p:cNvSpPr/>
          <p:nvPr/>
        </p:nvSpPr>
        <p:spPr>
          <a:xfrm rot="-1098511">
            <a:off x="253823" y="1275475"/>
            <a:ext cx="1787690" cy="1267025"/>
          </a:xfrm>
          <a:custGeom>
            <a:avLst/>
            <a:gdLst/>
            <a:ahLst/>
            <a:cxnLst/>
            <a:rect l="l" t="t" r="r" b="b"/>
            <a:pathLst>
              <a:path w="1787690" h="1267025">
                <a:moveTo>
                  <a:pt x="0" y="0"/>
                </a:moveTo>
                <a:lnTo>
                  <a:pt x="1787689" y="0"/>
                </a:lnTo>
                <a:lnTo>
                  <a:pt x="1787689" y="1267025"/>
                </a:lnTo>
                <a:lnTo>
                  <a:pt x="0" y="1267025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4" name="Freeform 34"/>
          <p:cNvSpPr/>
          <p:nvPr/>
        </p:nvSpPr>
        <p:spPr>
          <a:xfrm>
            <a:off x="1980159" y="842779"/>
            <a:ext cx="828811" cy="809127"/>
          </a:xfrm>
          <a:custGeom>
            <a:avLst/>
            <a:gdLst/>
            <a:ahLst/>
            <a:cxnLst/>
            <a:rect l="l" t="t" r="r" b="b"/>
            <a:pathLst>
              <a:path w="828811" h="809127">
                <a:moveTo>
                  <a:pt x="0" y="0"/>
                </a:moveTo>
                <a:lnTo>
                  <a:pt x="828811" y="0"/>
                </a:lnTo>
                <a:lnTo>
                  <a:pt x="828811" y="809127"/>
                </a:lnTo>
                <a:lnTo>
                  <a:pt x="0" y="809127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5" name="Freeform 35"/>
          <p:cNvSpPr/>
          <p:nvPr/>
        </p:nvSpPr>
        <p:spPr>
          <a:xfrm rot="2048915">
            <a:off x="238493" y="4086440"/>
            <a:ext cx="377560" cy="400594"/>
          </a:xfrm>
          <a:custGeom>
            <a:avLst/>
            <a:gdLst/>
            <a:ahLst/>
            <a:cxnLst/>
            <a:rect l="l" t="t" r="r" b="b"/>
            <a:pathLst>
              <a:path w="377560" h="400594">
                <a:moveTo>
                  <a:pt x="0" y="0"/>
                </a:moveTo>
                <a:lnTo>
                  <a:pt x="377560" y="0"/>
                </a:lnTo>
                <a:lnTo>
                  <a:pt x="377560" y="400594"/>
                </a:lnTo>
                <a:lnTo>
                  <a:pt x="0" y="400594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6" name="Freeform 36"/>
          <p:cNvSpPr/>
          <p:nvPr/>
        </p:nvSpPr>
        <p:spPr>
          <a:xfrm>
            <a:off x="685505" y="5143500"/>
            <a:ext cx="383878" cy="372362"/>
          </a:xfrm>
          <a:custGeom>
            <a:avLst/>
            <a:gdLst/>
            <a:ahLst/>
            <a:cxnLst/>
            <a:rect l="l" t="t" r="r" b="b"/>
            <a:pathLst>
              <a:path w="383878" h="372362">
                <a:moveTo>
                  <a:pt x="0" y="0"/>
                </a:moveTo>
                <a:lnTo>
                  <a:pt x="383878" y="0"/>
                </a:lnTo>
                <a:lnTo>
                  <a:pt x="383878" y="372362"/>
                </a:lnTo>
                <a:lnTo>
                  <a:pt x="0" y="372362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7" name="Freeform 37"/>
          <p:cNvSpPr/>
          <p:nvPr/>
        </p:nvSpPr>
        <p:spPr>
          <a:xfrm rot="5494052">
            <a:off x="1465635" y="447358"/>
            <a:ext cx="383878" cy="372362"/>
          </a:xfrm>
          <a:custGeom>
            <a:avLst/>
            <a:gdLst/>
            <a:ahLst/>
            <a:cxnLst/>
            <a:rect l="l" t="t" r="r" b="b"/>
            <a:pathLst>
              <a:path w="383878" h="372362">
                <a:moveTo>
                  <a:pt x="0" y="0"/>
                </a:moveTo>
                <a:lnTo>
                  <a:pt x="383878" y="0"/>
                </a:lnTo>
                <a:lnTo>
                  <a:pt x="383878" y="372362"/>
                </a:lnTo>
                <a:lnTo>
                  <a:pt x="0" y="372362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8" name="Freeform 38"/>
          <p:cNvSpPr/>
          <p:nvPr/>
        </p:nvSpPr>
        <p:spPr>
          <a:xfrm rot="-555428">
            <a:off x="760623" y="587163"/>
            <a:ext cx="525013" cy="511232"/>
          </a:xfrm>
          <a:custGeom>
            <a:avLst/>
            <a:gdLst/>
            <a:ahLst/>
            <a:cxnLst/>
            <a:rect l="l" t="t" r="r" b="b"/>
            <a:pathLst>
              <a:path w="525013" h="511232">
                <a:moveTo>
                  <a:pt x="0" y="0"/>
                </a:moveTo>
                <a:lnTo>
                  <a:pt x="525013" y="0"/>
                </a:lnTo>
                <a:lnTo>
                  <a:pt x="525013" y="511232"/>
                </a:lnTo>
                <a:lnTo>
                  <a:pt x="0" y="511232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9" name="Freeform 39"/>
          <p:cNvSpPr/>
          <p:nvPr/>
        </p:nvSpPr>
        <p:spPr>
          <a:xfrm rot="2352152">
            <a:off x="2082639" y="145864"/>
            <a:ext cx="525013" cy="511232"/>
          </a:xfrm>
          <a:custGeom>
            <a:avLst/>
            <a:gdLst/>
            <a:ahLst/>
            <a:cxnLst/>
            <a:rect l="l" t="t" r="r" b="b"/>
            <a:pathLst>
              <a:path w="525013" h="511232">
                <a:moveTo>
                  <a:pt x="0" y="0"/>
                </a:moveTo>
                <a:lnTo>
                  <a:pt x="525013" y="0"/>
                </a:lnTo>
                <a:lnTo>
                  <a:pt x="525013" y="511232"/>
                </a:lnTo>
                <a:lnTo>
                  <a:pt x="0" y="511232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0" name="Freeform 40"/>
          <p:cNvSpPr/>
          <p:nvPr/>
        </p:nvSpPr>
        <p:spPr>
          <a:xfrm rot="-607517">
            <a:off x="2759551" y="238378"/>
            <a:ext cx="1197071" cy="790322"/>
          </a:xfrm>
          <a:custGeom>
            <a:avLst/>
            <a:gdLst/>
            <a:ahLst/>
            <a:cxnLst/>
            <a:rect l="l" t="t" r="r" b="b"/>
            <a:pathLst>
              <a:path w="1197071" h="790322">
                <a:moveTo>
                  <a:pt x="0" y="0"/>
                </a:moveTo>
                <a:lnTo>
                  <a:pt x="1197071" y="0"/>
                </a:lnTo>
                <a:lnTo>
                  <a:pt x="1197071" y="790322"/>
                </a:lnTo>
                <a:lnTo>
                  <a:pt x="0" y="790322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1" name="Freeform 41"/>
          <p:cNvSpPr/>
          <p:nvPr/>
        </p:nvSpPr>
        <p:spPr>
          <a:xfrm rot="-1128355">
            <a:off x="235334" y="341185"/>
            <a:ext cx="383878" cy="372362"/>
          </a:xfrm>
          <a:custGeom>
            <a:avLst/>
            <a:gdLst/>
            <a:ahLst/>
            <a:cxnLst/>
            <a:rect l="l" t="t" r="r" b="b"/>
            <a:pathLst>
              <a:path w="383878" h="372362">
                <a:moveTo>
                  <a:pt x="0" y="0"/>
                </a:moveTo>
                <a:lnTo>
                  <a:pt x="383878" y="0"/>
                </a:lnTo>
                <a:lnTo>
                  <a:pt x="383878" y="372361"/>
                </a:lnTo>
                <a:lnTo>
                  <a:pt x="0" y="372361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2" name="Freeform 42"/>
          <p:cNvSpPr/>
          <p:nvPr/>
        </p:nvSpPr>
        <p:spPr>
          <a:xfrm flipH="1">
            <a:off x="16771763" y="5474730"/>
            <a:ext cx="1757886" cy="1650215"/>
          </a:xfrm>
          <a:custGeom>
            <a:avLst/>
            <a:gdLst/>
            <a:ahLst/>
            <a:cxnLst/>
            <a:rect l="l" t="t" r="r" b="b"/>
            <a:pathLst>
              <a:path w="1757886" h="1650215">
                <a:moveTo>
                  <a:pt x="1757885" y="0"/>
                </a:moveTo>
                <a:lnTo>
                  <a:pt x="0" y="0"/>
                </a:lnTo>
                <a:lnTo>
                  <a:pt x="0" y="1650215"/>
                </a:lnTo>
                <a:lnTo>
                  <a:pt x="1757885" y="1650215"/>
                </a:lnTo>
                <a:lnTo>
                  <a:pt x="1757885" y="0"/>
                </a:lnTo>
                <a:close/>
              </a:path>
            </a:pathLst>
          </a:custGeom>
          <a:blipFill>
            <a:blip r:embed="rId1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3" name="Freeform 43"/>
          <p:cNvSpPr/>
          <p:nvPr/>
        </p:nvSpPr>
        <p:spPr>
          <a:xfrm rot="-2052259">
            <a:off x="16655775" y="3961344"/>
            <a:ext cx="687267" cy="1395466"/>
          </a:xfrm>
          <a:custGeom>
            <a:avLst/>
            <a:gdLst/>
            <a:ahLst/>
            <a:cxnLst/>
            <a:rect l="l" t="t" r="r" b="b"/>
            <a:pathLst>
              <a:path w="687267" h="1395466">
                <a:moveTo>
                  <a:pt x="0" y="0"/>
                </a:moveTo>
                <a:lnTo>
                  <a:pt x="687267" y="0"/>
                </a:lnTo>
                <a:lnTo>
                  <a:pt x="687267" y="1395466"/>
                </a:lnTo>
                <a:lnTo>
                  <a:pt x="0" y="1395466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4" name="Freeform 44"/>
          <p:cNvSpPr/>
          <p:nvPr/>
        </p:nvSpPr>
        <p:spPr>
          <a:xfrm rot="571707">
            <a:off x="17588195" y="3791342"/>
            <a:ext cx="478353" cy="858033"/>
          </a:xfrm>
          <a:custGeom>
            <a:avLst/>
            <a:gdLst/>
            <a:ahLst/>
            <a:cxnLst/>
            <a:rect l="l" t="t" r="r" b="b"/>
            <a:pathLst>
              <a:path w="478353" h="858033">
                <a:moveTo>
                  <a:pt x="0" y="0"/>
                </a:moveTo>
                <a:lnTo>
                  <a:pt x="478353" y="0"/>
                </a:lnTo>
                <a:lnTo>
                  <a:pt x="478353" y="858033"/>
                </a:lnTo>
                <a:lnTo>
                  <a:pt x="0" y="858033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5" name="TextBox 45"/>
          <p:cNvSpPr txBox="1"/>
          <p:nvPr/>
        </p:nvSpPr>
        <p:spPr>
          <a:xfrm>
            <a:off x="4884130" y="1008819"/>
            <a:ext cx="9990601" cy="953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40"/>
              </a:lnSpc>
            </a:pPr>
            <a:r>
              <a:rPr lang="en-US" sz="5600" spc="168">
                <a:solidFill>
                  <a:srgbClr val="00806C"/>
                </a:solidFill>
                <a:latin typeface="TAN Kindred"/>
              </a:rPr>
              <a:t>FUTURE WORK</a:t>
            </a:r>
          </a:p>
        </p:txBody>
      </p:sp>
      <p:sp>
        <p:nvSpPr>
          <p:cNvPr id="46" name="Freeform 46"/>
          <p:cNvSpPr/>
          <p:nvPr/>
        </p:nvSpPr>
        <p:spPr>
          <a:xfrm rot="1584333">
            <a:off x="17564865" y="4806437"/>
            <a:ext cx="525013" cy="511232"/>
          </a:xfrm>
          <a:custGeom>
            <a:avLst/>
            <a:gdLst/>
            <a:ahLst/>
            <a:cxnLst/>
            <a:rect l="l" t="t" r="r" b="b"/>
            <a:pathLst>
              <a:path w="525013" h="511232">
                <a:moveTo>
                  <a:pt x="0" y="0"/>
                </a:moveTo>
                <a:lnTo>
                  <a:pt x="525013" y="0"/>
                </a:lnTo>
                <a:lnTo>
                  <a:pt x="525013" y="511231"/>
                </a:lnTo>
                <a:lnTo>
                  <a:pt x="0" y="511231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7" name="Group 47"/>
          <p:cNvGrpSpPr/>
          <p:nvPr/>
        </p:nvGrpSpPr>
        <p:grpSpPr>
          <a:xfrm>
            <a:off x="2050299" y="8456132"/>
            <a:ext cx="1460286" cy="919257"/>
            <a:chOff x="0" y="0"/>
            <a:chExt cx="384602" cy="242109"/>
          </a:xfrm>
        </p:grpSpPr>
        <p:sp>
          <p:nvSpPr>
            <p:cNvPr id="48" name="Freeform 48"/>
            <p:cNvSpPr/>
            <p:nvPr/>
          </p:nvSpPr>
          <p:spPr>
            <a:xfrm>
              <a:off x="0" y="0"/>
              <a:ext cx="384602" cy="242109"/>
            </a:xfrm>
            <a:custGeom>
              <a:avLst/>
              <a:gdLst/>
              <a:ahLst/>
              <a:cxnLst/>
              <a:rect l="l" t="t" r="r" b="b"/>
              <a:pathLst>
                <a:path w="384602" h="242109">
                  <a:moveTo>
                    <a:pt x="53016" y="0"/>
                  </a:moveTo>
                  <a:lnTo>
                    <a:pt x="331586" y="0"/>
                  </a:lnTo>
                  <a:cubicBezTo>
                    <a:pt x="360866" y="0"/>
                    <a:pt x="384602" y="23736"/>
                    <a:pt x="384602" y="53016"/>
                  </a:cubicBezTo>
                  <a:lnTo>
                    <a:pt x="384602" y="189092"/>
                  </a:lnTo>
                  <a:cubicBezTo>
                    <a:pt x="384602" y="218372"/>
                    <a:pt x="360866" y="242109"/>
                    <a:pt x="331586" y="242109"/>
                  </a:cubicBezTo>
                  <a:lnTo>
                    <a:pt x="53016" y="242109"/>
                  </a:lnTo>
                  <a:cubicBezTo>
                    <a:pt x="23736" y="242109"/>
                    <a:pt x="0" y="218372"/>
                    <a:pt x="0" y="189092"/>
                  </a:cubicBezTo>
                  <a:lnTo>
                    <a:pt x="0" y="53016"/>
                  </a:lnTo>
                  <a:cubicBezTo>
                    <a:pt x="0" y="23736"/>
                    <a:pt x="23736" y="0"/>
                    <a:pt x="53016" y="0"/>
                  </a:cubicBezTo>
                  <a:close/>
                </a:path>
              </a:pathLst>
            </a:custGeom>
            <a:solidFill>
              <a:srgbClr val="00806C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TextBox 49"/>
            <p:cNvSpPr txBox="1"/>
            <p:nvPr/>
          </p:nvSpPr>
          <p:spPr>
            <a:xfrm>
              <a:off x="0" y="-28575"/>
              <a:ext cx="384602" cy="270684"/>
            </a:xfrm>
            <a:prstGeom prst="rect">
              <a:avLst/>
            </a:prstGeom>
          </p:spPr>
          <p:txBody>
            <a:bodyPr lIns="127000" tIns="127000" rIns="127000" bIns="127000" rtlCol="0" anchor="ctr"/>
            <a:lstStyle/>
            <a:p>
              <a:pPr algn="ctr">
                <a:lnSpc>
                  <a:spcPts val="3380"/>
                </a:lnSpc>
              </a:pPr>
              <a:r>
                <a:rPr lang="en-US" sz="2600" spc="26">
                  <a:solidFill>
                    <a:srgbClr val="D2E3C3"/>
                  </a:solidFill>
                  <a:latin typeface="Josefin Sans"/>
                </a:rPr>
                <a:t>4</a:t>
              </a:r>
            </a:p>
          </p:txBody>
        </p:sp>
      </p:grpSp>
    </p:spTree>
  </p:cSld>
  <p:clrMapOvr>
    <a:masterClrMapping/>
  </p:clrMapOvr>
  <p:transition spd="slow">
    <p:push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2E3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048134" y="499745"/>
            <a:ext cx="11726202" cy="953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40"/>
              </a:lnSpc>
            </a:pPr>
            <a:r>
              <a:rPr lang="en-US" sz="5600" spc="168">
                <a:solidFill>
                  <a:srgbClr val="00806C"/>
                </a:solidFill>
                <a:latin typeface="TAN Kindred"/>
              </a:rPr>
              <a:t>REFERENCES</a:t>
            </a:r>
          </a:p>
        </p:txBody>
      </p:sp>
      <p:sp>
        <p:nvSpPr>
          <p:cNvPr id="3" name="Freeform 3"/>
          <p:cNvSpPr/>
          <p:nvPr/>
        </p:nvSpPr>
        <p:spPr>
          <a:xfrm>
            <a:off x="2393648" y="7342485"/>
            <a:ext cx="1745294" cy="2944515"/>
          </a:xfrm>
          <a:custGeom>
            <a:avLst/>
            <a:gdLst/>
            <a:ahLst/>
            <a:cxnLst/>
            <a:rect l="l" t="t" r="r" b="b"/>
            <a:pathLst>
              <a:path w="1745294" h="2944515">
                <a:moveTo>
                  <a:pt x="0" y="0"/>
                </a:moveTo>
                <a:lnTo>
                  <a:pt x="1745294" y="0"/>
                </a:lnTo>
                <a:lnTo>
                  <a:pt x="1745294" y="2944515"/>
                </a:lnTo>
                <a:lnTo>
                  <a:pt x="0" y="29445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4532939" y="7342485"/>
            <a:ext cx="2162880" cy="2944515"/>
          </a:xfrm>
          <a:custGeom>
            <a:avLst/>
            <a:gdLst/>
            <a:ahLst/>
            <a:cxnLst/>
            <a:rect l="l" t="t" r="r" b="b"/>
            <a:pathLst>
              <a:path w="2162880" h="2944515">
                <a:moveTo>
                  <a:pt x="0" y="0"/>
                </a:moveTo>
                <a:lnTo>
                  <a:pt x="2162880" y="0"/>
                </a:lnTo>
                <a:lnTo>
                  <a:pt x="2162880" y="2944515"/>
                </a:lnTo>
                <a:lnTo>
                  <a:pt x="0" y="29445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8913242" y="7342485"/>
            <a:ext cx="1183159" cy="2944515"/>
          </a:xfrm>
          <a:custGeom>
            <a:avLst/>
            <a:gdLst/>
            <a:ahLst/>
            <a:cxnLst/>
            <a:rect l="l" t="t" r="r" b="b"/>
            <a:pathLst>
              <a:path w="1183159" h="2944515">
                <a:moveTo>
                  <a:pt x="0" y="0"/>
                </a:moveTo>
                <a:lnTo>
                  <a:pt x="1183160" y="0"/>
                </a:lnTo>
                <a:lnTo>
                  <a:pt x="1183160" y="2944515"/>
                </a:lnTo>
                <a:lnTo>
                  <a:pt x="0" y="294451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flipH="1">
            <a:off x="7089817" y="7342485"/>
            <a:ext cx="1429428" cy="2944515"/>
          </a:xfrm>
          <a:custGeom>
            <a:avLst/>
            <a:gdLst/>
            <a:ahLst/>
            <a:cxnLst/>
            <a:rect l="l" t="t" r="r" b="b"/>
            <a:pathLst>
              <a:path w="1429428" h="2944515">
                <a:moveTo>
                  <a:pt x="1429428" y="0"/>
                </a:moveTo>
                <a:lnTo>
                  <a:pt x="0" y="0"/>
                </a:lnTo>
                <a:lnTo>
                  <a:pt x="0" y="2944515"/>
                </a:lnTo>
                <a:lnTo>
                  <a:pt x="1429428" y="2944515"/>
                </a:lnTo>
                <a:lnTo>
                  <a:pt x="1429428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0490399" y="7342485"/>
            <a:ext cx="1450843" cy="2944515"/>
          </a:xfrm>
          <a:custGeom>
            <a:avLst/>
            <a:gdLst/>
            <a:ahLst/>
            <a:cxnLst/>
            <a:rect l="l" t="t" r="r" b="b"/>
            <a:pathLst>
              <a:path w="1450843" h="2944515">
                <a:moveTo>
                  <a:pt x="0" y="0"/>
                </a:moveTo>
                <a:lnTo>
                  <a:pt x="1450843" y="0"/>
                </a:lnTo>
                <a:lnTo>
                  <a:pt x="1450843" y="2944515"/>
                </a:lnTo>
                <a:lnTo>
                  <a:pt x="0" y="294451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2335239" y="7342485"/>
            <a:ext cx="1220635" cy="2944515"/>
          </a:xfrm>
          <a:custGeom>
            <a:avLst/>
            <a:gdLst/>
            <a:ahLst/>
            <a:cxnLst/>
            <a:rect l="l" t="t" r="r" b="b"/>
            <a:pathLst>
              <a:path w="1220635" h="2944515">
                <a:moveTo>
                  <a:pt x="0" y="0"/>
                </a:moveTo>
                <a:lnTo>
                  <a:pt x="1220635" y="0"/>
                </a:lnTo>
                <a:lnTo>
                  <a:pt x="1220635" y="2944515"/>
                </a:lnTo>
                <a:lnTo>
                  <a:pt x="0" y="294451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3949872" y="7342485"/>
            <a:ext cx="824464" cy="2944515"/>
          </a:xfrm>
          <a:custGeom>
            <a:avLst/>
            <a:gdLst/>
            <a:ahLst/>
            <a:cxnLst/>
            <a:rect l="l" t="t" r="r" b="b"/>
            <a:pathLst>
              <a:path w="824464" h="2944515">
                <a:moveTo>
                  <a:pt x="0" y="0"/>
                </a:moveTo>
                <a:lnTo>
                  <a:pt x="824464" y="0"/>
                </a:lnTo>
                <a:lnTo>
                  <a:pt x="824464" y="2944515"/>
                </a:lnTo>
                <a:lnTo>
                  <a:pt x="0" y="2944515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5168642" y="7342485"/>
            <a:ext cx="1081440" cy="2944515"/>
          </a:xfrm>
          <a:custGeom>
            <a:avLst/>
            <a:gdLst/>
            <a:ahLst/>
            <a:cxnLst/>
            <a:rect l="l" t="t" r="r" b="b"/>
            <a:pathLst>
              <a:path w="1081440" h="2944515">
                <a:moveTo>
                  <a:pt x="0" y="0"/>
                </a:moveTo>
                <a:lnTo>
                  <a:pt x="1081439" y="0"/>
                </a:lnTo>
                <a:lnTo>
                  <a:pt x="1081439" y="2944515"/>
                </a:lnTo>
                <a:lnTo>
                  <a:pt x="0" y="2944515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0" y="1623060"/>
            <a:ext cx="18288000" cy="5981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 algn="ctr">
              <a:lnSpc>
                <a:spcPts val="4759"/>
              </a:lnSpc>
              <a:buAutoNum type="arabicPeriod"/>
            </a:pPr>
            <a:r>
              <a:rPr lang="en-US" sz="3399">
                <a:solidFill>
                  <a:srgbClr val="00806C"/>
                </a:solidFill>
                <a:latin typeface="Noto Serif Display"/>
              </a:rPr>
              <a:t>MARTY HALL, LARRY BROWN “Core Servlets and JavaServer Pages™ - Volume 1 Core Technologies”, Second Edition, 2003.</a:t>
            </a:r>
          </a:p>
          <a:p>
            <a:pPr marL="734059" lvl="1" indent="-367030" algn="ctr">
              <a:lnSpc>
                <a:spcPts val="4759"/>
              </a:lnSpc>
              <a:buAutoNum type="arabicPeriod"/>
            </a:pPr>
            <a:r>
              <a:rPr lang="en-US" sz="3399">
                <a:solidFill>
                  <a:srgbClr val="00806C"/>
                </a:solidFill>
                <a:latin typeface="Noto Serif Display"/>
              </a:rPr>
              <a:t>MARTY HALL, LARRY BROWN “Core Web Programming”, Second Edition, 2001.</a:t>
            </a:r>
          </a:p>
          <a:p>
            <a:pPr marL="734059" lvl="1" indent="-367030" algn="ctr">
              <a:lnSpc>
                <a:spcPts val="4759"/>
              </a:lnSpc>
              <a:buAutoNum type="arabicPeriod"/>
            </a:pPr>
            <a:r>
              <a:rPr lang="en-US" sz="3399">
                <a:solidFill>
                  <a:srgbClr val="00806C"/>
                </a:solidFill>
                <a:latin typeface="Noto Serif Display"/>
              </a:rPr>
              <a:t>DAVE CRANE, ERIC PASCARILLO, DARREN JAMES, “Ajax in Action”, 2006.</a:t>
            </a:r>
          </a:p>
          <a:p>
            <a:pPr marL="734059" lvl="1" indent="-367030" algn="ctr">
              <a:lnSpc>
                <a:spcPts val="4759"/>
              </a:lnSpc>
              <a:buAutoNum type="arabicPeriod"/>
            </a:pPr>
            <a:r>
              <a:rPr lang="en-US" sz="3399">
                <a:solidFill>
                  <a:srgbClr val="00806C"/>
                </a:solidFill>
                <a:latin typeface="Noto Serif Display"/>
              </a:rPr>
              <a:t>JAMES L. WEAVER, KEVIN MUKHAR, AND JIM CRUME, “Beginning J2EE 1.4: From Novice to Professional”, 2004.</a:t>
            </a:r>
          </a:p>
          <a:p>
            <a:pPr marL="734059" lvl="1" indent="-367030" algn="ctr">
              <a:lnSpc>
                <a:spcPts val="4759"/>
              </a:lnSpc>
              <a:buAutoNum type="arabicPeriod"/>
            </a:pPr>
            <a:r>
              <a:rPr lang="en-US" sz="3399" u="sng">
                <a:solidFill>
                  <a:srgbClr val="00806C"/>
                </a:solidFill>
                <a:latin typeface="Noto Serif Display"/>
                <a:hlinkClick r:id="rId18" tooltip="https://www.javatpoint.com/spring-tutorial"/>
              </a:rPr>
              <a:t>https://www.javatpoint.com/spring-tutorial</a:t>
            </a:r>
          </a:p>
          <a:p>
            <a:pPr marL="734059" lvl="1" indent="-367030" algn="ctr">
              <a:lnSpc>
                <a:spcPts val="4759"/>
              </a:lnSpc>
              <a:buAutoNum type="arabicPeriod"/>
            </a:pPr>
            <a:r>
              <a:rPr lang="en-US" sz="3399" u="sng">
                <a:solidFill>
                  <a:srgbClr val="00806C"/>
                </a:solidFill>
                <a:latin typeface="Noto Serif Display"/>
                <a:hlinkClick r:id="rId19" tooltip="https://www.w3schools.com/js/default.asp"/>
              </a:rPr>
              <a:t>https://www.w3schools.com/js/default.asp</a:t>
            </a:r>
          </a:p>
          <a:p>
            <a:pPr marL="734059" lvl="1" indent="-367030" algn="ctr">
              <a:lnSpc>
                <a:spcPts val="4759"/>
              </a:lnSpc>
              <a:buAutoNum type="arabicPeriod"/>
            </a:pPr>
            <a:r>
              <a:rPr lang="en-US" sz="3399">
                <a:solidFill>
                  <a:srgbClr val="00806C"/>
                </a:solidFill>
                <a:latin typeface="Noto Serif Display"/>
              </a:rPr>
              <a:t>https://www.w3schools.com/bootstrap/bootstrap_get_started.asp</a:t>
            </a:r>
          </a:p>
          <a:p>
            <a:pPr algn="ctr">
              <a:lnSpc>
                <a:spcPts val="4759"/>
              </a:lnSpc>
            </a:pPr>
            <a:endParaRPr lang="en-US" sz="3399">
              <a:solidFill>
                <a:srgbClr val="00806C"/>
              </a:solidFill>
              <a:latin typeface="Noto Serif Display"/>
            </a:endParaRPr>
          </a:p>
        </p:txBody>
      </p:sp>
    </p:spTree>
  </p:cSld>
  <p:clrMapOvr>
    <a:masterClrMapping/>
  </p:clrMapOvr>
  <p:transition spd="slow">
    <p:push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2E3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14302287" y="-1058222"/>
            <a:ext cx="5235368" cy="4673756"/>
          </a:xfrm>
          <a:custGeom>
            <a:avLst/>
            <a:gdLst/>
            <a:ahLst/>
            <a:cxnLst/>
            <a:rect l="l" t="t" r="r" b="b"/>
            <a:pathLst>
              <a:path w="5235368" h="4673756">
                <a:moveTo>
                  <a:pt x="0" y="0"/>
                </a:moveTo>
                <a:lnTo>
                  <a:pt x="5235368" y="0"/>
                </a:lnTo>
                <a:lnTo>
                  <a:pt x="5235368" y="4673756"/>
                </a:lnTo>
                <a:lnTo>
                  <a:pt x="0" y="46737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1354468" y="6671466"/>
            <a:ext cx="5235368" cy="4673756"/>
          </a:xfrm>
          <a:custGeom>
            <a:avLst/>
            <a:gdLst/>
            <a:ahLst/>
            <a:cxnLst/>
            <a:rect l="l" t="t" r="r" b="b"/>
            <a:pathLst>
              <a:path w="5235368" h="4673756">
                <a:moveTo>
                  <a:pt x="0" y="0"/>
                </a:moveTo>
                <a:lnTo>
                  <a:pt x="5235369" y="0"/>
                </a:lnTo>
                <a:lnTo>
                  <a:pt x="5235369" y="4673756"/>
                </a:lnTo>
                <a:lnTo>
                  <a:pt x="0" y="46737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1814194">
            <a:off x="16428494" y="82191"/>
            <a:ext cx="4745395" cy="4296740"/>
          </a:xfrm>
          <a:custGeom>
            <a:avLst/>
            <a:gdLst/>
            <a:ahLst/>
            <a:cxnLst/>
            <a:rect l="l" t="t" r="r" b="b"/>
            <a:pathLst>
              <a:path w="4745395" h="4296740">
                <a:moveTo>
                  <a:pt x="0" y="0"/>
                </a:moveTo>
                <a:lnTo>
                  <a:pt x="4745396" y="0"/>
                </a:lnTo>
                <a:lnTo>
                  <a:pt x="4745396" y="4296739"/>
                </a:lnTo>
                <a:lnTo>
                  <a:pt x="0" y="429673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-7251473">
            <a:off x="-2694024" y="3753103"/>
            <a:ext cx="4745395" cy="4296740"/>
          </a:xfrm>
          <a:custGeom>
            <a:avLst/>
            <a:gdLst/>
            <a:ahLst/>
            <a:cxnLst/>
            <a:rect l="l" t="t" r="r" b="b"/>
            <a:pathLst>
              <a:path w="4745395" h="4296740">
                <a:moveTo>
                  <a:pt x="0" y="0"/>
                </a:moveTo>
                <a:lnTo>
                  <a:pt x="4745395" y="0"/>
                </a:lnTo>
                <a:lnTo>
                  <a:pt x="4745395" y="4296739"/>
                </a:lnTo>
                <a:lnTo>
                  <a:pt x="0" y="429673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12208402" y="1446231"/>
            <a:ext cx="4749669" cy="4749650"/>
            <a:chOff x="0" y="0"/>
            <a:chExt cx="6350000" cy="634997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 l="-24999" r="-24999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" name="Freeform 8"/>
          <p:cNvSpPr/>
          <p:nvPr/>
        </p:nvSpPr>
        <p:spPr>
          <a:xfrm rot="651428">
            <a:off x="69121" y="3978326"/>
            <a:ext cx="1919158" cy="2623083"/>
          </a:xfrm>
          <a:custGeom>
            <a:avLst/>
            <a:gdLst/>
            <a:ahLst/>
            <a:cxnLst/>
            <a:rect l="l" t="t" r="r" b="b"/>
            <a:pathLst>
              <a:path w="1919158" h="2623083">
                <a:moveTo>
                  <a:pt x="0" y="0"/>
                </a:moveTo>
                <a:lnTo>
                  <a:pt x="1919158" y="0"/>
                </a:lnTo>
                <a:lnTo>
                  <a:pt x="1919158" y="2623083"/>
                </a:lnTo>
                <a:lnTo>
                  <a:pt x="0" y="262308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rot="764624">
            <a:off x="-341291" y="5918511"/>
            <a:ext cx="2847724" cy="2434804"/>
          </a:xfrm>
          <a:custGeom>
            <a:avLst/>
            <a:gdLst/>
            <a:ahLst/>
            <a:cxnLst/>
            <a:rect l="l" t="t" r="r" b="b"/>
            <a:pathLst>
              <a:path w="2847724" h="2434804">
                <a:moveTo>
                  <a:pt x="0" y="0"/>
                </a:moveTo>
                <a:lnTo>
                  <a:pt x="2847724" y="0"/>
                </a:lnTo>
                <a:lnTo>
                  <a:pt x="2847724" y="2434804"/>
                </a:lnTo>
                <a:lnTo>
                  <a:pt x="0" y="243480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 rot="832395">
            <a:off x="385850" y="7250128"/>
            <a:ext cx="3267984" cy="3616026"/>
          </a:xfrm>
          <a:custGeom>
            <a:avLst/>
            <a:gdLst/>
            <a:ahLst/>
            <a:cxnLst/>
            <a:rect l="l" t="t" r="r" b="b"/>
            <a:pathLst>
              <a:path w="3267984" h="3616026">
                <a:moveTo>
                  <a:pt x="0" y="0"/>
                </a:moveTo>
                <a:lnTo>
                  <a:pt x="3267984" y="0"/>
                </a:lnTo>
                <a:lnTo>
                  <a:pt x="3267984" y="3616026"/>
                </a:lnTo>
                <a:lnTo>
                  <a:pt x="0" y="361602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 rot="-2859228">
            <a:off x="16814680" y="506639"/>
            <a:ext cx="1665022" cy="2979904"/>
          </a:xfrm>
          <a:custGeom>
            <a:avLst/>
            <a:gdLst/>
            <a:ahLst/>
            <a:cxnLst/>
            <a:rect l="l" t="t" r="r" b="b"/>
            <a:pathLst>
              <a:path w="1665022" h="2979904">
                <a:moveTo>
                  <a:pt x="0" y="0"/>
                </a:moveTo>
                <a:lnTo>
                  <a:pt x="1665022" y="0"/>
                </a:lnTo>
                <a:lnTo>
                  <a:pt x="1665022" y="2979904"/>
                </a:lnTo>
                <a:lnTo>
                  <a:pt x="0" y="297990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 rot="-318945">
            <a:off x="3176359" y="7965983"/>
            <a:ext cx="2148477" cy="2584635"/>
          </a:xfrm>
          <a:custGeom>
            <a:avLst/>
            <a:gdLst/>
            <a:ahLst/>
            <a:cxnLst/>
            <a:rect l="l" t="t" r="r" b="b"/>
            <a:pathLst>
              <a:path w="2148477" h="2584635">
                <a:moveTo>
                  <a:pt x="0" y="0"/>
                </a:moveTo>
                <a:lnTo>
                  <a:pt x="2148477" y="0"/>
                </a:lnTo>
                <a:lnTo>
                  <a:pt x="2148477" y="2584634"/>
                </a:lnTo>
                <a:lnTo>
                  <a:pt x="0" y="2584634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 rot="-560984">
            <a:off x="17065745" y="3220414"/>
            <a:ext cx="1042200" cy="1410761"/>
          </a:xfrm>
          <a:custGeom>
            <a:avLst/>
            <a:gdLst/>
            <a:ahLst/>
            <a:cxnLst/>
            <a:rect l="l" t="t" r="r" b="b"/>
            <a:pathLst>
              <a:path w="1042200" h="1410761">
                <a:moveTo>
                  <a:pt x="0" y="0"/>
                </a:moveTo>
                <a:lnTo>
                  <a:pt x="1042200" y="0"/>
                </a:lnTo>
                <a:lnTo>
                  <a:pt x="1042200" y="1410761"/>
                </a:lnTo>
                <a:lnTo>
                  <a:pt x="0" y="1410761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 rot="5400000">
            <a:off x="17641076" y="383762"/>
            <a:ext cx="407653" cy="395423"/>
          </a:xfrm>
          <a:custGeom>
            <a:avLst/>
            <a:gdLst/>
            <a:ahLst/>
            <a:cxnLst/>
            <a:rect l="l" t="t" r="r" b="b"/>
            <a:pathLst>
              <a:path w="407653" h="395423">
                <a:moveTo>
                  <a:pt x="0" y="0"/>
                </a:moveTo>
                <a:lnTo>
                  <a:pt x="407653" y="0"/>
                </a:lnTo>
                <a:lnTo>
                  <a:pt x="407653" y="395423"/>
                </a:lnTo>
                <a:lnTo>
                  <a:pt x="0" y="395423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 rot="1857072">
            <a:off x="15025099" y="258609"/>
            <a:ext cx="407653" cy="395423"/>
          </a:xfrm>
          <a:custGeom>
            <a:avLst/>
            <a:gdLst/>
            <a:ahLst/>
            <a:cxnLst/>
            <a:rect l="l" t="t" r="r" b="b"/>
            <a:pathLst>
              <a:path w="407653" h="395423">
                <a:moveTo>
                  <a:pt x="0" y="0"/>
                </a:moveTo>
                <a:lnTo>
                  <a:pt x="407653" y="0"/>
                </a:lnTo>
                <a:lnTo>
                  <a:pt x="407653" y="395423"/>
                </a:lnTo>
                <a:lnTo>
                  <a:pt x="0" y="395423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 rot="1244453">
            <a:off x="15622483" y="510912"/>
            <a:ext cx="725429" cy="793904"/>
          </a:xfrm>
          <a:custGeom>
            <a:avLst/>
            <a:gdLst/>
            <a:ahLst/>
            <a:cxnLst/>
            <a:rect l="l" t="t" r="r" b="b"/>
            <a:pathLst>
              <a:path w="725429" h="793904">
                <a:moveTo>
                  <a:pt x="0" y="0"/>
                </a:moveTo>
                <a:lnTo>
                  <a:pt x="725430" y="0"/>
                </a:lnTo>
                <a:lnTo>
                  <a:pt x="725430" y="793904"/>
                </a:lnTo>
                <a:lnTo>
                  <a:pt x="0" y="793904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17"/>
          <p:cNvSpPr/>
          <p:nvPr/>
        </p:nvSpPr>
        <p:spPr>
          <a:xfrm rot="690657">
            <a:off x="16389472" y="226999"/>
            <a:ext cx="471006" cy="458642"/>
          </a:xfrm>
          <a:custGeom>
            <a:avLst/>
            <a:gdLst/>
            <a:ahLst/>
            <a:cxnLst/>
            <a:rect l="l" t="t" r="r" b="b"/>
            <a:pathLst>
              <a:path w="471006" h="458642">
                <a:moveTo>
                  <a:pt x="0" y="0"/>
                </a:moveTo>
                <a:lnTo>
                  <a:pt x="471006" y="0"/>
                </a:lnTo>
                <a:lnTo>
                  <a:pt x="471006" y="458642"/>
                </a:lnTo>
                <a:lnTo>
                  <a:pt x="0" y="458642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8"/>
          <p:cNvSpPr/>
          <p:nvPr/>
        </p:nvSpPr>
        <p:spPr>
          <a:xfrm rot="-3173967">
            <a:off x="16990961" y="2934855"/>
            <a:ext cx="471006" cy="458642"/>
          </a:xfrm>
          <a:custGeom>
            <a:avLst/>
            <a:gdLst/>
            <a:ahLst/>
            <a:cxnLst/>
            <a:rect l="l" t="t" r="r" b="b"/>
            <a:pathLst>
              <a:path w="471006" h="458642">
                <a:moveTo>
                  <a:pt x="0" y="0"/>
                </a:moveTo>
                <a:lnTo>
                  <a:pt x="471006" y="0"/>
                </a:lnTo>
                <a:lnTo>
                  <a:pt x="471006" y="458643"/>
                </a:lnTo>
                <a:lnTo>
                  <a:pt x="0" y="458643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TextBox 19"/>
          <p:cNvSpPr txBox="1"/>
          <p:nvPr/>
        </p:nvSpPr>
        <p:spPr>
          <a:xfrm>
            <a:off x="2414554" y="3384914"/>
            <a:ext cx="12537885" cy="37509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446"/>
              </a:lnSpc>
            </a:pPr>
            <a:r>
              <a:rPr lang="en-US" sz="5319" spc="53">
                <a:solidFill>
                  <a:srgbClr val="00806C"/>
                </a:solidFill>
                <a:latin typeface="Josefin Sans"/>
              </a:rPr>
              <a:t>Group leader: Lê Hồng Quang</a:t>
            </a:r>
          </a:p>
          <a:p>
            <a:pPr algn="l">
              <a:lnSpc>
                <a:spcPts val="7446"/>
              </a:lnSpc>
            </a:pPr>
            <a:r>
              <a:rPr lang="en-US" sz="5319" spc="53">
                <a:solidFill>
                  <a:srgbClr val="00806C"/>
                </a:solidFill>
                <a:latin typeface="Josefin Sans"/>
              </a:rPr>
              <a:t>Members: - Lê Thế Duyệt</a:t>
            </a:r>
          </a:p>
          <a:p>
            <a:pPr algn="l">
              <a:lnSpc>
                <a:spcPts val="7446"/>
              </a:lnSpc>
            </a:pPr>
            <a:r>
              <a:rPr lang="en-US" sz="5319" spc="53">
                <a:solidFill>
                  <a:srgbClr val="00806C"/>
                </a:solidFill>
                <a:latin typeface="Josefin Sans"/>
              </a:rPr>
              <a:t>              - Hồ Dũng</a:t>
            </a:r>
          </a:p>
          <a:p>
            <a:pPr algn="l">
              <a:lnSpc>
                <a:spcPts val="7446"/>
              </a:lnSpc>
            </a:pPr>
            <a:r>
              <a:rPr lang="en-US" sz="5319" spc="53">
                <a:solidFill>
                  <a:srgbClr val="00806C"/>
                </a:solidFill>
                <a:latin typeface="Josefin Sans"/>
              </a:rPr>
              <a:t>              - Nguyễn Hoàng Đạt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263217" y="1055895"/>
            <a:ext cx="10116448" cy="953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840"/>
              </a:lnSpc>
            </a:pPr>
            <a:r>
              <a:rPr lang="en-US" sz="5600" spc="168">
                <a:solidFill>
                  <a:srgbClr val="00806C"/>
                </a:solidFill>
                <a:latin typeface="TAN Kindred"/>
              </a:rPr>
              <a:t>HELLO, EVERYONE!</a:t>
            </a:r>
          </a:p>
        </p:txBody>
      </p:sp>
    </p:spTree>
  </p:cSld>
  <p:clrMapOvr>
    <a:masterClrMapping/>
  </p:clrMapOvr>
  <p:transition spd="slow">
    <p:push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2E3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3084" r="-1308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3399425" y="1068919"/>
            <a:ext cx="10829823" cy="12674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458"/>
              </a:lnSpc>
            </a:pPr>
            <a:r>
              <a:rPr lang="en-US" sz="7470" spc="224">
                <a:solidFill>
                  <a:srgbClr val="00806C"/>
                </a:solidFill>
                <a:latin typeface="TAN Kindred"/>
              </a:rPr>
              <a:t>DEMO</a:t>
            </a:r>
          </a:p>
        </p:txBody>
      </p:sp>
    </p:spTree>
  </p:cSld>
  <p:clrMapOvr>
    <a:masterClrMapping/>
  </p:clrMapOvr>
  <p:transition spd="slow">
    <p:push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2E3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14302287" y="-1058222"/>
            <a:ext cx="5235368" cy="4673756"/>
          </a:xfrm>
          <a:custGeom>
            <a:avLst/>
            <a:gdLst/>
            <a:ahLst/>
            <a:cxnLst/>
            <a:rect l="l" t="t" r="r" b="b"/>
            <a:pathLst>
              <a:path w="5235368" h="4673756">
                <a:moveTo>
                  <a:pt x="0" y="0"/>
                </a:moveTo>
                <a:lnTo>
                  <a:pt x="5235368" y="0"/>
                </a:lnTo>
                <a:lnTo>
                  <a:pt x="5235368" y="4673756"/>
                </a:lnTo>
                <a:lnTo>
                  <a:pt x="0" y="46737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1354468" y="6671466"/>
            <a:ext cx="5235368" cy="4673756"/>
          </a:xfrm>
          <a:custGeom>
            <a:avLst/>
            <a:gdLst/>
            <a:ahLst/>
            <a:cxnLst/>
            <a:rect l="l" t="t" r="r" b="b"/>
            <a:pathLst>
              <a:path w="5235368" h="4673756">
                <a:moveTo>
                  <a:pt x="0" y="0"/>
                </a:moveTo>
                <a:lnTo>
                  <a:pt x="5235369" y="0"/>
                </a:lnTo>
                <a:lnTo>
                  <a:pt x="5235369" y="4673756"/>
                </a:lnTo>
                <a:lnTo>
                  <a:pt x="0" y="46737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1814194">
            <a:off x="16428494" y="82191"/>
            <a:ext cx="4745395" cy="4296740"/>
          </a:xfrm>
          <a:custGeom>
            <a:avLst/>
            <a:gdLst/>
            <a:ahLst/>
            <a:cxnLst/>
            <a:rect l="l" t="t" r="r" b="b"/>
            <a:pathLst>
              <a:path w="4745395" h="4296740">
                <a:moveTo>
                  <a:pt x="0" y="0"/>
                </a:moveTo>
                <a:lnTo>
                  <a:pt x="4745396" y="0"/>
                </a:lnTo>
                <a:lnTo>
                  <a:pt x="4745396" y="4296739"/>
                </a:lnTo>
                <a:lnTo>
                  <a:pt x="0" y="429673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-7251473">
            <a:off x="-2694024" y="3753103"/>
            <a:ext cx="4745395" cy="4296740"/>
          </a:xfrm>
          <a:custGeom>
            <a:avLst/>
            <a:gdLst/>
            <a:ahLst/>
            <a:cxnLst/>
            <a:rect l="l" t="t" r="r" b="b"/>
            <a:pathLst>
              <a:path w="4745395" h="4296740">
                <a:moveTo>
                  <a:pt x="0" y="0"/>
                </a:moveTo>
                <a:lnTo>
                  <a:pt x="4745395" y="0"/>
                </a:lnTo>
                <a:lnTo>
                  <a:pt x="4745395" y="4296739"/>
                </a:lnTo>
                <a:lnTo>
                  <a:pt x="0" y="429673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483983">
            <a:off x="412432" y="7613786"/>
            <a:ext cx="3124124" cy="3455889"/>
          </a:xfrm>
          <a:custGeom>
            <a:avLst/>
            <a:gdLst/>
            <a:ahLst/>
            <a:cxnLst/>
            <a:rect l="l" t="t" r="r" b="b"/>
            <a:pathLst>
              <a:path w="3124124" h="3455889">
                <a:moveTo>
                  <a:pt x="0" y="0"/>
                </a:moveTo>
                <a:lnTo>
                  <a:pt x="3124124" y="0"/>
                </a:lnTo>
                <a:lnTo>
                  <a:pt x="3124124" y="3455889"/>
                </a:lnTo>
                <a:lnTo>
                  <a:pt x="0" y="345588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1226374" flipH="1">
            <a:off x="16677661" y="3685708"/>
            <a:ext cx="1852068" cy="1313734"/>
          </a:xfrm>
          <a:custGeom>
            <a:avLst/>
            <a:gdLst/>
            <a:ahLst/>
            <a:cxnLst/>
            <a:rect l="l" t="t" r="r" b="b"/>
            <a:pathLst>
              <a:path w="1852068" h="1313734">
                <a:moveTo>
                  <a:pt x="1852069" y="0"/>
                </a:moveTo>
                <a:lnTo>
                  <a:pt x="0" y="0"/>
                </a:lnTo>
                <a:lnTo>
                  <a:pt x="0" y="1313734"/>
                </a:lnTo>
                <a:lnTo>
                  <a:pt x="1852069" y="1313734"/>
                </a:lnTo>
                <a:lnTo>
                  <a:pt x="1852069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rot="426825">
            <a:off x="16926923" y="2658502"/>
            <a:ext cx="935208" cy="912733"/>
          </a:xfrm>
          <a:custGeom>
            <a:avLst/>
            <a:gdLst/>
            <a:ahLst/>
            <a:cxnLst/>
            <a:rect l="l" t="t" r="r" b="b"/>
            <a:pathLst>
              <a:path w="935208" h="912733">
                <a:moveTo>
                  <a:pt x="0" y="0"/>
                </a:moveTo>
                <a:lnTo>
                  <a:pt x="935208" y="0"/>
                </a:lnTo>
                <a:lnTo>
                  <a:pt x="935208" y="912733"/>
                </a:lnTo>
                <a:lnTo>
                  <a:pt x="0" y="91273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rot="1790434">
            <a:off x="16192939" y="440588"/>
            <a:ext cx="627268" cy="916351"/>
          </a:xfrm>
          <a:custGeom>
            <a:avLst/>
            <a:gdLst/>
            <a:ahLst/>
            <a:cxnLst/>
            <a:rect l="l" t="t" r="r" b="b"/>
            <a:pathLst>
              <a:path w="627268" h="916351">
                <a:moveTo>
                  <a:pt x="0" y="0"/>
                </a:moveTo>
                <a:lnTo>
                  <a:pt x="627268" y="0"/>
                </a:lnTo>
                <a:lnTo>
                  <a:pt x="627268" y="916351"/>
                </a:lnTo>
                <a:lnTo>
                  <a:pt x="0" y="91635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 rot="770362">
            <a:off x="16976498" y="275118"/>
            <a:ext cx="985813" cy="603975"/>
          </a:xfrm>
          <a:custGeom>
            <a:avLst/>
            <a:gdLst/>
            <a:ahLst/>
            <a:cxnLst/>
            <a:rect l="l" t="t" r="r" b="b"/>
            <a:pathLst>
              <a:path w="985813" h="603975">
                <a:moveTo>
                  <a:pt x="0" y="0"/>
                </a:moveTo>
                <a:lnTo>
                  <a:pt x="985813" y="0"/>
                </a:lnTo>
                <a:lnTo>
                  <a:pt x="985813" y="603975"/>
                </a:lnTo>
                <a:lnTo>
                  <a:pt x="0" y="60397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 rot="1382318">
            <a:off x="17667895" y="1410063"/>
            <a:ext cx="432377" cy="416213"/>
          </a:xfrm>
          <a:custGeom>
            <a:avLst/>
            <a:gdLst/>
            <a:ahLst/>
            <a:cxnLst/>
            <a:rect l="l" t="t" r="r" b="b"/>
            <a:pathLst>
              <a:path w="432377" h="416213">
                <a:moveTo>
                  <a:pt x="0" y="0"/>
                </a:moveTo>
                <a:lnTo>
                  <a:pt x="432377" y="0"/>
                </a:lnTo>
                <a:lnTo>
                  <a:pt x="432377" y="416213"/>
                </a:lnTo>
                <a:lnTo>
                  <a:pt x="0" y="416213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 rot="2700000">
            <a:off x="15689435" y="331565"/>
            <a:ext cx="432377" cy="416213"/>
          </a:xfrm>
          <a:custGeom>
            <a:avLst/>
            <a:gdLst/>
            <a:ahLst/>
            <a:cxnLst/>
            <a:rect l="l" t="t" r="r" b="b"/>
            <a:pathLst>
              <a:path w="432377" h="416213">
                <a:moveTo>
                  <a:pt x="0" y="0"/>
                </a:moveTo>
                <a:lnTo>
                  <a:pt x="432376" y="0"/>
                </a:lnTo>
                <a:lnTo>
                  <a:pt x="432376" y="416213"/>
                </a:lnTo>
                <a:lnTo>
                  <a:pt x="0" y="416213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 rot="1655684">
            <a:off x="16416022" y="858390"/>
            <a:ext cx="1021801" cy="1975131"/>
          </a:xfrm>
          <a:custGeom>
            <a:avLst/>
            <a:gdLst/>
            <a:ahLst/>
            <a:cxnLst/>
            <a:rect l="l" t="t" r="r" b="b"/>
            <a:pathLst>
              <a:path w="1021801" h="1975131">
                <a:moveTo>
                  <a:pt x="0" y="0"/>
                </a:moveTo>
                <a:lnTo>
                  <a:pt x="1021801" y="0"/>
                </a:lnTo>
                <a:lnTo>
                  <a:pt x="1021801" y="1975131"/>
                </a:lnTo>
                <a:lnTo>
                  <a:pt x="0" y="1975131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 rot="6901018">
            <a:off x="15527677" y="820594"/>
            <a:ext cx="432377" cy="416213"/>
          </a:xfrm>
          <a:custGeom>
            <a:avLst/>
            <a:gdLst/>
            <a:ahLst/>
            <a:cxnLst/>
            <a:rect l="l" t="t" r="r" b="b"/>
            <a:pathLst>
              <a:path w="432377" h="416213">
                <a:moveTo>
                  <a:pt x="0" y="0"/>
                </a:moveTo>
                <a:lnTo>
                  <a:pt x="432376" y="0"/>
                </a:lnTo>
                <a:lnTo>
                  <a:pt x="432376" y="416212"/>
                </a:lnTo>
                <a:lnTo>
                  <a:pt x="0" y="41621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 rot="-703167">
            <a:off x="14481702" y="233724"/>
            <a:ext cx="964963" cy="1299995"/>
          </a:xfrm>
          <a:custGeom>
            <a:avLst/>
            <a:gdLst/>
            <a:ahLst/>
            <a:cxnLst/>
            <a:rect l="l" t="t" r="r" b="b"/>
            <a:pathLst>
              <a:path w="964963" h="1299995">
                <a:moveTo>
                  <a:pt x="0" y="0"/>
                </a:moveTo>
                <a:lnTo>
                  <a:pt x="964963" y="0"/>
                </a:lnTo>
                <a:lnTo>
                  <a:pt x="964963" y="1299994"/>
                </a:lnTo>
                <a:lnTo>
                  <a:pt x="0" y="1299994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 rot="2338404">
            <a:off x="17428291" y="1935613"/>
            <a:ext cx="432377" cy="416213"/>
          </a:xfrm>
          <a:custGeom>
            <a:avLst/>
            <a:gdLst/>
            <a:ahLst/>
            <a:cxnLst/>
            <a:rect l="l" t="t" r="r" b="b"/>
            <a:pathLst>
              <a:path w="432377" h="416213">
                <a:moveTo>
                  <a:pt x="0" y="0"/>
                </a:moveTo>
                <a:lnTo>
                  <a:pt x="432376" y="0"/>
                </a:lnTo>
                <a:lnTo>
                  <a:pt x="432376" y="416213"/>
                </a:lnTo>
                <a:lnTo>
                  <a:pt x="0" y="416213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17"/>
          <p:cNvSpPr/>
          <p:nvPr/>
        </p:nvSpPr>
        <p:spPr>
          <a:xfrm rot="1861887">
            <a:off x="17720820" y="2495970"/>
            <a:ext cx="432377" cy="416213"/>
          </a:xfrm>
          <a:custGeom>
            <a:avLst/>
            <a:gdLst/>
            <a:ahLst/>
            <a:cxnLst/>
            <a:rect l="l" t="t" r="r" b="b"/>
            <a:pathLst>
              <a:path w="432377" h="416213">
                <a:moveTo>
                  <a:pt x="0" y="0"/>
                </a:moveTo>
                <a:lnTo>
                  <a:pt x="432376" y="0"/>
                </a:lnTo>
                <a:lnTo>
                  <a:pt x="432376" y="416213"/>
                </a:lnTo>
                <a:lnTo>
                  <a:pt x="0" y="416213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8"/>
          <p:cNvSpPr/>
          <p:nvPr/>
        </p:nvSpPr>
        <p:spPr>
          <a:xfrm rot="-807852">
            <a:off x="-864484" y="6539877"/>
            <a:ext cx="1996758" cy="1875621"/>
          </a:xfrm>
          <a:custGeom>
            <a:avLst/>
            <a:gdLst/>
            <a:ahLst/>
            <a:cxnLst/>
            <a:rect l="l" t="t" r="r" b="b"/>
            <a:pathLst>
              <a:path w="1996758" h="1875621">
                <a:moveTo>
                  <a:pt x="0" y="0"/>
                </a:moveTo>
                <a:lnTo>
                  <a:pt x="1996758" y="0"/>
                </a:lnTo>
                <a:lnTo>
                  <a:pt x="1996758" y="1875621"/>
                </a:lnTo>
                <a:lnTo>
                  <a:pt x="0" y="1875621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Freeform 19"/>
          <p:cNvSpPr/>
          <p:nvPr/>
        </p:nvSpPr>
        <p:spPr>
          <a:xfrm rot="-431851">
            <a:off x="3167001" y="8726218"/>
            <a:ext cx="2865605" cy="2449137"/>
          </a:xfrm>
          <a:custGeom>
            <a:avLst/>
            <a:gdLst/>
            <a:ahLst/>
            <a:cxnLst/>
            <a:rect l="l" t="t" r="r" b="b"/>
            <a:pathLst>
              <a:path w="2865605" h="2449137">
                <a:moveTo>
                  <a:pt x="0" y="0"/>
                </a:moveTo>
                <a:lnTo>
                  <a:pt x="2865605" y="0"/>
                </a:lnTo>
                <a:lnTo>
                  <a:pt x="2865605" y="2449137"/>
                </a:lnTo>
                <a:lnTo>
                  <a:pt x="0" y="2449137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20"/>
          <p:cNvSpPr/>
          <p:nvPr/>
        </p:nvSpPr>
        <p:spPr>
          <a:xfrm rot="-866149">
            <a:off x="272343" y="3314079"/>
            <a:ext cx="753473" cy="1358425"/>
          </a:xfrm>
          <a:custGeom>
            <a:avLst/>
            <a:gdLst/>
            <a:ahLst/>
            <a:cxnLst/>
            <a:rect l="l" t="t" r="r" b="b"/>
            <a:pathLst>
              <a:path w="753473" h="1358425">
                <a:moveTo>
                  <a:pt x="0" y="0"/>
                </a:moveTo>
                <a:lnTo>
                  <a:pt x="753473" y="0"/>
                </a:lnTo>
                <a:lnTo>
                  <a:pt x="753473" y="1358425"/>
                </a:lnTo>
                <a:lnTo>
                  <a:pt x="0" y="1358425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Freeform 21"/>
          <p:cNvSpPr/>
          <p:nvPr/>
        </p:nvSpPr>
        <p:spPr>
          <a:xfrm rot="3441934">
            <a:off x="936935" y="6153065"/>
            <a:ext cx="694364" cy="455966"/>
          </a:xfrm>
          <a:custGeom>
            <a:avLst/>
            <a:gdLst/>
            <a:ahLst/>
            <a:cxnLst/>
            <a:rect l="l" t="t" r="r" b="b"/>
            <a:pathLst>
              <a:path w="694364" h="455966">
                <a:moveTo>
                  <a:pt x="0" y="0"/>
                </a:moveTo>
                <a:lnTo>
                  <a:pt x="694364" y="0"/>
                </a:lnTo>
                <a:lnTo>
                  <a:pt x="694364" y="455966"/>
                </a:lnTo>
                <a:lnTo>
                  <a:pt x="0" y="455966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Freeform 22"/>
          <p:cNvSpPr/>
          <p:nvPr/>
        </p:nvSpPr>
        <p:spPr>
          <a:xfrm rot="528517">
            <a:off x="289297" y="4859659"/>
            <a:ext cx="460958" cy="448973"/>
          </a:xfrm>
          <a:custGeom>
            <a:avLst/>
            <a:gdLst/>
            <a:ahLst/>
            <a:cxnLst/>
            <a:rect l="l" t="t" r="r" b="b"/>
            <a:pathLst>
              <a:path w="460958" h="448973">
                <a:moveTo>
                  <a:pt x="0" y="0"/>
                </a:moveTo>
                <a:lnTo>
                  <a:pt x="460958" y="0"/>
                </a:lnTo>
                <a:lnTo>
                  <a:pt x="460958" y="448973"/>
                </a:lnTo>
                <a:lnTo>
                  <a:pt x="0" y="448973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Freeform 23"/>
          <p:cNvSpPr/>
          <p:nvPr/>
        </p:nvSpPr>
        <p:spPr>
          <a:xfrm rot="1559706">
            <a:off x="1063309" y="4415143"/>
            <a:ext cx="441617" cy="468827"/>
          </a:xfrm>
          <a:custGeom>
            <a:avLst/>
            <a:gdLst/>
            <a:ahLst/>
            <a:cxnLst/>
            <a:rect l="l" t="t" r="r" b="b"/>
            <a:pathLst>
              <a:path w="441617" h="468827">
                <a:moveTo>
                  <a:pt x="0" y="0"/>
                </a:moveTo>
                <a:lnTo>
                  <a:pt x="441617" y="0"/>
                </a:lnTo>
                <a:lnTo>
                  <a:pt x="441617" y="468827"/>
                </a:lnTo>
                <a:lnTo>
                  <a:pt x="0" y="468827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Freeform 24"/>
          <p:cNvSpPr/>
          <p:nvPr/>
        </p:nvSpPr>
        <p:spPr>
          <a:xfrm rot="701844">
            <a:off x="820225" y="5540830"/>
            <a:ext cx="371461" cy="360317"/>
          </a:xfrm>
          <a:custGeom>
            <a:avLst/>
            <a:gdLst/>
            <a:ahLst/>
            <a:cxnLst/>
            <a:rect l="l" t="t" r="r" b="b"/>
            <a:pathLst>
              <a:path w="371461" h="360317">
                <a:moveTo>
                  <a:pt x="0" y="0"/>
                </a:moveTo>
                <a:lnTo>
                  <a:pt x="371462" y="0"/>
                </a:lnTo>
                <a:lnTo>
                  <a:pt x="371462" y="360318"/>
                </a:lnTo>
                <a:lnTo>
                  <a:pt x="0" y="360318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5" name="TextBox 25"/>
          <p:cNvSpPr txBox="1"/>
          <p:nvPr/>
        </p:nvSpPr>
        <p:spPr>
          <a:xfrm>
            <a:off x="1585329" y="2580252"/>
            <a:ext cx="14644060" cy="1058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41"/>
              </a:lnSpc>
            </a:pPr>
            <a:r>
              <a:rPr lang="en-US" sz="6172" spc="185">
                <a:solidFill>
                  <a:srgbClr val="00806C"/>
                </a:solidFill>
                <a:latin typeface="TAN Kindred"/>
              </a:rPr>
              <a:t>ANY QUESTIONS?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3543403" y="4265879"/>
            <a:ext cx="11726202" cy="1154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0"/>
              </a:lnSpc>
            </a:pPr>
            <a:r>
              <a:rPr lang="en-US" sz="3300" spc="33">
                <a:solidFill>
                  <a:srgbClr val="00806C"/>
                </a:solidFill>
                <a:latin typeface="Josefin Sans"/>
              </a:rPr>
              <a:t>Encourage the audience to ask questions, provide feedback, share their insights, etc.</a:t>
            </a:r>
          </a:p>
        </p:txBody>
      </p:sp>
      <p:sp>
        <p:nvSpPr>
          <p:cNvPr id="27" name="Freeform 27"/>
          <p:cNvSpPr/>
          <p:nvPr/>
        </p:nvSpPr>
        <p:spPr>
          <a:xfrm rot="-1161710" flipH="1">
            <a:off x="250648" y="5454143"/>
            <a:ext cx="441617" cy="468827"/>
          </a:xfrm>
          <a:custGeom>
            <a:avLst/>
            <a:gdLst/>
            <a:ahLst/>
            <a:cxnLst/>
            <a:rect l="l" t="t" r="r" b="b"/>
            <a:pathLst>
              <a:path w="441617" h="468827">
                <a:moveTo>
                  <a:pt x="441617" y="0"/>
                </a:moveTo>
                <a:lnTo>
                  <a:pt x="0" y="0"/>
                </a:lnTo>
                <a:lnTo>
                  <a:pt x="0" y="468827"/>
                </a:lnTo>
                <a:lnTo>
                  <a:pt x="441617" y="468827"/>
                </a:lnTo>
                <a:lnTo>
                  <a:pt x="441617" y="0"/>
                </a:lnTo>
                <a:close/>
              </a:path>
            </a:pathLst>
          </a:custGeom>
          <a:blipFill>
            <a:blip r:embed="rId1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8" name="Freeform 28"/>
          <p:cNvSpPr/>
          <p:nvPr/>
        </p:nvSpPr>
        <p:spPr>
          <a:xfrm rot="6982202">
            <a:off x="493505" y="6049184"/>
            <a:ext cx="371461" cy="360317"/>
          </a:xfrm>
          <a:custGeom>
            <a:avLst/>
            <a:gdLst/>
            <a:ahLst/>
            <a:cxnLst/>
            <a:rect l="l" t="t" r="r" b="b"/>
            <a:pathLst>
              <a:path w="371461" h="360317">
                <a:moveTo>
                  <a:pt x="0" y="0"/>
                </a:moveTo>
                <a:lnTo>
                  <a:pt x="371462" y="0"/>
                </a:lnTo>
                <a:lnTo>
                  <a:pt x="371462" y="360318"/>
                </a:lnTo>
                <a:lnTo>
                  <a:pt x="0" y="360318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9" name="Freeform 29"/>
          <p:cNvSpPr/>
          <p:nvPr/>
        </p:nvSpPr>
        <p:spPr>
          <a:xfrm rot="10073889">
            <a:off x="956786" y="5030069"/>
            <a:ext cx="371461" cy="360317"/>
          </a:xfrm>
          <a:custGeom>
            <a:avLst/>
            <a:gdLst/>
            <a:ahLst/>
            <a:cxnLst/>
            <a:rect l="l" t="t" r="r" b="b"/>
            <a:pathLst>
              <a:path w="371461" h="360317">
                <a:moveTo>
                  <a:pt x="0" y="0"/>
                </a:moveTo>
                <a:lnTo>
                  <a:pt x="371462" y="0"/>
                </a:lnTo>
                <a:lnTo>
                  <a:pt x="371462" y="360317"/>
                </a:lnTo>
                <a:lnTo>
                  <a:pt x="0" y="360317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0" name="Freeform 30"/>
          <p:cNvSpPr/>
          <p:nvPr/>
        </p:nvSpPr>
        <p:spPr>
          <a:xfrm rot="-3166473">
            <a:off x="1331105" y="5557764"/>
            <a:ext cx="460958" cy="448973"/>
          </a:xfrm>
          <a:custGeom>
            <a:avLst/>
            <a:gdLst/>
            <a:ahLst/>
            <a:cxnLst/>
            <a:rect l="l" t="t" r="r" b="b"/>
            <a:pathLst>
              <a:path w="460958" h="448973">
                <a:moveTo>
                  <a:pt x="0" y="0"/>
                </a:moveTo>
                <a:lnTo>
                  <a:pt x="460958" y="0"/>
                </a:lnTo>
                <a:lnTo>
                  <a:pt x="460958" y="448973"/>
                </a:lnTo>
                <a:lnTo>
                  <a:pt x="0" y="448973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slow">
    <p:push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2E3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6454898">
            <a:off x="-1187184" y="-820925"/>
            <a:ext cx="5235368" cy="4673756"/>
          </a:xfrm>
          <a:custGeom>
            <a:avLst/>
            <a:gdLst/>
            <a:ahLst/>
            <a:cxnLst/>
            <a:rect l="l" t="t" r="r" b="b"/>
            <a:pathLst>
              <a:path w="5235368" h="4673756">
                <a:moveTo>
                  <a:pt x="0" y="0"/>
                </a:moveTo>
                <a:lnTo>
                  <a:pt x="5235368" y="0"/>
                </a:lnTo>
                <a:lnTo>
                  <a:pt x="5235368" y="4673756"/>
                </a:lnTo>
                <a:lnTo>
                  <a:pt x="0" y="46737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4314611" flipH="1">
            <a:off x="-2588804" y="2837775"/>
            <a:ext cx="4380716" cy="2874845"/>
          </a:xfrm>
          <a:custGeom>
            <a:avLst/>
            <a:gdLst/>
            <a:ahLst/>
            <a:cxnLst/>
            <a:rect l="l" t="t" r="r" b="b"/>
            <a:pathLst>
              <a:path w="4380716" h="2874845">
                <a:moveTo>
                  <a:pt x="4380717" y="0"/>
                </a:moveTo>
                <a:lnTo>
                  <a:pt x="0" y="0"/>
                </a:lnTo>
                <a:lnTo>
                  <a:pt x="0" y="2874845"/>
                </a:lnTo>
                <a:lnTo>
                  <a:pt x="4380717" y="2874845"/>
                </a:lnTo>
                <a:lnTo>
                  <a:pt x="4380717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-4223576">
            <a:off x="14099060" y="6578882"/>
            <a:ext cx="5235368" cy="4673756"/>
          </a:xfrm>
          <a:custGeom>
            <a:avLst/>
            <a:gdLst/>
            <a:ahLst/>
            <a:cxnLst/>
            <a:rect l="l" t="t" r="r" b="b"/>
            <a:pathLst>
              <a:path w="5235368" h="4673756">
                <a:moveTo>
                  <a:pt x="0" y="0"/>
                </a:moveTo>
                <a:lnTo>
                  <a:pt x="5235369" y="0"/>
                </a:lnTo>
                <a:lnTo>
                  <a:pt x="5235369" y="4673756"/>
                </a:lnTo>
                <a:lnTo>
                  <a:pt x="0" y="46737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4126251" flipV="1">
            <a:off x="16334452" y="4916129"/>
            <a:ext cx="4380716" cy="2874845"/>
          </a:xfrm>
          <a:custGeom>
            <a:avLst/>
            <a:gdLst/>
            <a:ahLst/>
            <a:cxnLst/>
            <a:rect l="l" t="t" r="r" b="b"/>
            <a:pathLst>
              <a:path w="4380716" h="2874845">
                <a:moveTo>
                  <a:pt x="0" y="2874845"/>
                </a:moveTo>
                <a:lnTo>
                  <a:pt x="4380716" y="2874845"/>
                </a:lnTo>
                <a:lnTo>
                  <a:pt x="4380716" y="0"/>
                </a:lnTo>
                <a:lnTo>
                  <a:pt x="0" y="0"/>
                </a:lnTo>
                <a:lnTo>
                  <a:pt x="0" y="2874845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-1359568">
            <a:off x="14597311" y="7312676"/>
            <a:ext cx="3588988" cy="3162796"/>
          </a:xfrm>
          <a:custGeom>
            <a:avLst/>
            <a:gdLst/>
            <a:ahLst/>
            <a:cxnLst/>
            <a:rect l="l" t="t" r="r" b="b"/>
            <a:pathLst>
              <a:path w="3588988" h="3162796">
                <a:moveTo>
                  <a:pt x="0" y="0"/>
                </a:moveTo>
                <a:lnTo>
                  <a:pt x="3588988" y="0"/>
                </a:lnTo>
                <a:lnTo>
                  <a:pt x="3588988" y="3162796"/>
                </a:lnTo>
                <a:lnTo>
                  <a:pt x="0" y="316279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-167068" flipH="1">
            <a:off x="16716745" y="3434163"/>
            <a:ext cx="1940278" cy="1821436"/>
          </a:xfrm>
          <a:custGeom>
            <a:avLst/>
            <a:gdLst/>
            <a:ahLst/>
            <a:cxnLst/>
            <a:rect l="l" t="t" r="r" b="b"/>
            <a:pathLst>
              <a:path w="1940278" h="1821436">
                <a:moveTo>
                  <a:pt x="1940277" y="0"/>
                </a:moveTo>
                <a:lnTo>
                  <a:pt x="0" y="0"/>
                </a:lnTo>
                <a:lnTo>
                  <a:pt x="0" y="1821436"/>
                </a:lnTo>
                <a:lnTo>
                  <a:pt x="1940277" y="1821436"/>
                </a:lnTo>
                <a:lnTo>
                  <a:pt x="1940277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rot="-1145686">
            <a:off x="14953656" y="8098713"/>
            <a:ext cx="832191" cy="1689728"/>
          </a:xfrm>
          <a:custGeom>
            <a:avLst/>
            <a:gdLst/>
            <a:ahLst/>
            <a:cxnLst/>
            <a:rect l="l" t="t" r="r" b="b"/>
            <a:pathLst>
              <a:path w="832191" h="1689728">
                <a:moveTo>
                  <a:pt x="0" y="0"/>
                </a:moveTo>
                <a:lnTo>
                  <a:pt x="832191" y="0"/>
                </a:lnTo>
                <a:lnTo>
                  <a:pt x="832191" y="1689728"/>
                </a:lnTo>
                <a:lnTo>
                  <a:pt x="0" y="168972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rot="-562545">
            <a:off x="13081283" y="8178079"/>
            <a:ext cx="1919158" cy="2623083"/>
          </a:xfrm>
          <a:custGeom>
            <a:avLst/>
            <a:gdLst/>
            <a:ahLst/>
            <a:cxnLst/>
            <a:rect l="l" t="t" r="r" b="b"/>
            <a:pathLst>
              <a:path w="1919158" h="2623083">
                <a:moveTo>
                  <a:pt x="0" y="0"/>
                </a:moveTo>
                <a:lnTo>
                  <a:pt x="1919159" y="0"/>
                </a:lnTo>
                <a:lnTo>
                  <a:pt x="1919159" y="2623083"/>
                </a:lnTo>
                <a:lnTo>
                  <a:pt x="0" y="262308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 rot="1730113">
            <a:off x="-43892" y="647754"/>
            <a:ext cx="1563300" cy="2797852"/>
          </a:xfrm>
          <a:custGeom>
            <a:avLst/>
            <a:gdLst/>
            <a:ahLst/>
            <a:cxnLst/>
            <a:rect l="l" t="t" r="r" b="b"/>
            <a:pathLst>
              <a:path w="1563300" h="2797852">
                <a:moveTo>
                  <a:pt x="0" y="0"/>
                </a:moveTo>
                <a:lnTo>
                  <a:pt x="1563300" y="0"/>
                </a:lnTo>
                <a:lnTo>
                  <a:pt x="1563300" y="2797852"/>
                </a:lnTo>
                <a:lnTo>
                  <a:pt x="0" y="279785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 rot="1042311">
            <a:off x="1851301" y="436327"/>
            <a:ext cx="879673" cy="1184745"/>
          </a:xfrm>
          <a:custGeom>
            <a:avLst/>
            <a:gdLst/>
            <a:ahLst/>
            <a:cxnLst/>
            <a:rect l="l" t="t" r="r" b="b"/>
            <a:pathLst>
              <a:path w="879673" h="1184745">
                <a:moveTo>
                  <a:pt x="0" y="0"/>
                </a:moveTo>
                <a:lnTo>
                  <a:pt x="879674" y="0"/>
                </a:lnTo>
                <a:lnTo>
                  <a:pt x="879674" y="1184746"/>
                </a:lnTo>
                <a:lnTo>
                  <a:pt x="0" y="118474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 rot="4923115" flipH="1">
            <a:off x="900232" y="4663029"/>
            <a:ext cx="824448" cy="1116004"/>
          </a:xfrm>
          <a:custGeom>
            <a:avLst/>
            <a:gdLst/>
            <a:ahLst/>
            <a:cxnLst/>
            <a:rect l="l" t="t" r="r" b="b"/>
            <a:pathLst>
              <a:path w="824448" h="1116004">
                <a:moveTo>
                  <a:pt x="824448" y="0"/>
                </a:moveTo>
                <a:lnTo>
                  <a:pt x="0" y="0"/>
                </a:lnTo>
                <a:lnTo>
                  <a:pt x="0" y="1116004"/>
                </a:lnTo>
                <a:lnTo>
                  <a:pt x="824448" y="1116004"/>
                </a:lnTo>
                <a:lnTo>
                  <a:pt x="824448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 rot="2163802">
            <a:off x="140977" y="5750543"/>
            <a:ext cx="1193563" cy="1150296"/>
          </a:xfrm>
          <a:custGeom>
            <a:avLst/>
            <a:gdLst/>
            <a:ahLst/>
            <a:cxnLst/>
            <a:rect l="l" t="t" r="r" b="b"/>
            <a:pathLst>
              <a:path w="1193563" h="1150296">
                <a:moveTo>
                  <a:pt x="0" y="0"/>
                </a:moveTo>
                <a:lnTo>
                  <a:pt x="1193562" y="0"/>
                </a:lnTo>
                <a:lnTo>
                  <a:pt x="1193562" y="1150296"/>
                </a:lnTo>
                <a:lnTo>
                  <a:pt x="0" y="1150296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 rot="-245690">
            <a:off x="163748" y="2712455"/>
            <a:ext cx="965140" cy="1051924"/>
          </a:xfrm>
          <a:custGeom>
            <a:avLst/>
            <a:gdLst/>
            <a:ahLst/>
            <a:cxnLst/>
            <a:rect l="l" t="t" r="r" b="b"/>
            <a:pathLst>
              <a:path w="965140" h="1051924">
                <a:moveTo>
                  <a:pt x="0" y="0"/>
                </a:moveTo>
                <a:lnTo>
                  <a:pt x="965140" y="0"/>
                </a:lnTo>
                <a:lnTo>
                  <a:pt x="965140" y="1051924"/>
                </a:lnTo>
                <a:lnTo>
                  <a:pt x="0" y="1051924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 rot="1677701">
            <a:off x="16578126" y="5656595"/>
            <a:ext cx="769178" cy="1385907"/>
          </a:xfrm>
          <a:custGeom>
            <a:avLst/>
            <a:gdLst/>
            <a:ahLst/>
            <a:cxnLst/>
            <a:rect l="l" t="t" r="r" b="b"/>
            <a:pathLst>
              <a:path w="769178" h="1385907">
                <a:moveTo>
                  <a:pt x="0" y="0"/>
                </a:moveTo>
                <a:lnTo>
                  <a:pt x="769179" y="0"/>
                </a:lnTo>
                <a:lnTo>
                  <a:pt x="769179" y="1385907"/>
                </a:lnTo>
                <a:lnTo>
                  <a:pt x="0" y="1385907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 rot="3976601">
            <a:off x="17572461" y="5582705"/>
            <a:ext cx="694805" cy="455966"/>
          </a:xfrm>
          <a:custGeom>
            <a:avLst/>
            <a:gdLst/>
            <a:ahLst/>
            <a:cxnLst/>
            <a:rect l="l" t="t" r="r" b="b"/>
            <a:pathLst>
              <a:path w="694805" h="455966">
                <a:moveTo>
                  <a:pt x="0" y="0"/>
                </a:moveTo>
                <a:lnTo>
                  <a:pt x="694805" y="0"/>
                </a:lnTo>
                <a:lnTo>
                  <a:pt x="694805" y="455966"/>
                </a:lnTo>
                <a:lnTo>
                  <a:pt x="0" y="455966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17"/>
          <p:cNvSpPr/>
          <p:nvPr/>
        </p:nvSpPr>
        <p:spPr>
          <a:xfrm rot="-1141286">
            <a:off x="17729319" y="6694814"/>
            <a:ext cx="362039" cy="352535"/>
          </a:xfrm>
          <a:custGeom>
            <a:avLst/>
            <a:gdLst/>
            <a:ahLst/>
            <a:cxnLst/>
            <a:rect l="l" t="t" r="r" b="b"/>
            <a:pathLst>
              <a:path w="362039" h="352535">
                <a:moveTo>
                  <a:pt x="0" y="0"/>
                </a:moveTo>
                <a:lnTo>
                  <a:pt x="362039" y="0"/>
                </a:lnTo>
                <a:lnTo>
                  <a:pt x="362039" y="352535"/>
                </a:lnTo>
                <a:lnTo>
                  <a:pt x="0" y="352535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8"/>
          <p:cNvSpPr/>
          <p:nvPr/>
        </p:nvSpPr>
        <p:spPr>
          <a:xfrm rot="2555000">
            <a:off x="16706570" y="5135977"/>
            <a:ext cx="362039" cy="352535"/>
          </a:xfrm>
          <a:custGeom>
            <a:avLst/>
            <a:gdLst/>
            <a:ahLst/>
            <a:cxnLst/>
            <a:rect l="l" t="t" r="r" b="b"/>
            <a:pathLst>
              <a:path w="362039" h="352535">
                <a:moveTo>
                  <a:pt x="0" y="0"/>
                </a:moveTo>
                <a:lnTo>
                  <a:pt x="362039" y="0"/>
                </a:lnTo>
                <a:lnTo>
                  <a:pt x="362039" y="352536"/>
                </a:lnTo>
                <a:lnTo>
                  <a:pt x="0" y="352536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Freeform 19"/>
          <p:cNvSpPr/>
          <p:nvPr/>
        </p:nvSpPr>
        <p:spPr>
          <a:xfrm>
            <a:off x="17571379" y="6248376"/>
            <a:ext cx="311149" cy="301814"/>
          </a:xfrm>
          <a:custGeom>
            <a:avLst/>
            <a:gdLst/>
            <a:ahLst/>
            <a:cxnLst/>
            <a:rect l="l" t="t" r="r" b="b"/>
            <a:pathLst>
              <a:path w="311149" h="301814">
                <a:moveTo>
                  <a:pt x="0" y="0"/>
                </a:moveTo>
                <a:lnTo>
                  <a:pt x="311148" y="0"/>
                </a:lnTo>
                <a:lnTo>
                  <a:pt x="311148" y="301814"/>
                </a:lnTo>
                <a:lnTo>
                  <a:pt x="0" y="301814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20"/>
          <p:cNvSpPr/>
          <p:nvPr/>
        </p:nvSpPr>
        <p:spPr>
          <a:xfrm rot="6065337">
            <a:off x="17253162" y="5323553"/>
            <a:ext cx="311149" cy="301814"/>
          </a:xfrm>
          <a:custGeom>
            <a:avLst/>
            <a:gdLst/>
            <a:ahLst/>
            <a:cxnLst/>
            <a:rect l="l" t="t" r="r" b="b"/>
            <a:pathLst>
              <a:path w="311149" h="301814">
                <a:moveTo>
                  <a:pt x="0" y="0"/>
                </a:moveTo>
                <a:lnTo>
                  <a:pt x="311149" y="0"/>
                </a:lnTo>
                <a:lnTo>
                  <a:pt x="311149" y="301814"/>
                </a:lnTo>
                <a:lnTo>
                  <a:pt x="0" y="301814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Freeform 21"/>
          <p:cNvSpPr/>
          <p:nvPr/>
        </p:nvSpPr>
        <p:spPr>
          <a:xfrm rot="4169750">
            <a:off x="17837300" y="7384098"/>
            <a:ext cx="311149" cy="301814"/>
          </a:xfrm>
          <a:custGeom>
            <a:avLst/>
            <a:gdLst/>
            <a:ahLst/>
            <a:cxnLst/>
            <a:rect l="l" t="t" r="r" b="b"/>
            <a:pathLst>
              <a:path w="311149" h="301814">
                <a:moveTo>
                  <a:pt x="0" y="0"/>
                </a:moveTo>
                <a:lnTo>
                  <a:pt x="311148" y="0"/>
                </a:lnTo>
                <a:lnTo>
                  <a:pt x="311148" y="301814"/>
                </a:lnTo>
                <a:lnTo>
                  <a:pt x="0" y="301814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Freeform 22"/>
          <p:cNvSpPr/>
          <p:nvPr/>
        </p:nvSpPr>
        <p:spPr>
          <a:xfrm rot="-1347831">
            <a:off x="332652" y="4565583"/>
            <a:ext cx="392132" cy="703376"/>
          </a:xfrm>
          <a:custGeom>
            <a:avLst/>
            <a:gdLst/>
            <a:ahLst/>
            <a:cxnLst/>
            <a:rect l="l" t="t" r="r" b="b"/>
            <a:pathLst>
              <a:path w="392132" h="703376">
                <a:moveTo>
                  <a:pt x="0" y="0"/>
                </a:moveTo>
                <a:lnTo>
                  <a:pt x="392132" y="0"/>
                </a:lnTo>
                <a:lnTo>
                  <a:pt x="392132" y="703376"/>
                </a:lnTo>
                <a:lnTo>
                  <a:pt x="0" y="703376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Freeform 23"/>
          <p:cNvSpPr/>
          <p:nvPr/>
        </p:nvSpPr>
        <p:spPr>
          <a:xfrm rot="-2700000">
            <a:off x="573012" y="3782259"/>
            <a:ext cx="594433" cy="1206971"/>
          </a:xfrm>
          <a:custGeom>
            <a:avLst/>
            <a:gdLst/>
            <a:ahLst/>
            <a:cxnLst/>
            <a:rect l="l" t="t" r="r" b="b"/>
            <a:pathLst>
              <a:path w="594433" h="1206971">
                <a:moveTo>
                  <a:pt x="0" y="0"/>
                </a:moveTo>
                <a:lnTo>
                  <a:pt x="594433" y="0"/>
                </a:lnTo>
                <a:lnTo>
                  <a:pt x="594433" y="1206972"/>
                </a:lnTo>
                <a:lnTo>
                  <a:pt x="0" y="120697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Freeform 24"/>
          <p:cNvSpPr/>
          <p:nvPr/>
        </p:nvSpPr>
        <p:spPr>
          <a:xfrm rot="767261">
            <a:off x="165846" y="5359247"/>
            <a:ext cx="362039" cy="352535"/>
          </a:xfrm>
          <a:custGeom>
            <a:avLst/>
            <a:gdLst/>
            <a:ahLst/>
            <a:cxnLst/>
            <a:rect l="l" t="t" r="r" b="b"/>
            <a:pathLst>
              <a:path w="362039" h="352535">
                <a:moveTo>
                  <a:pt x="0" y="0"/>
                </a:moveTo>
                <a:lnTo>
                  <a:pt x="362038" y="0"/>
                </a:lnTo>
                <a:lnTo>
                  <a:pt x="362038" y="352535"/>
                </a:lnTo>
                <a:lnTo>
                  <a:pt x="0" y="352535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5" name="Freeform 25"/>
          <p:cNvSpPr/>
          <p:nvPr/>
        </p:nvSpPr>
        <p:spPr>
          <a:xfrm rot="3976601">
            <a:off x="2842412" y="469581"/>
            <a:ext cx="694805" cy="455966"/>
          </a:xfrm>
          <a:custGeom>
            <a:avLst/>
            <a:gdLst/>
            <a:ahLst/>
            <a:cxnLst/>
            <a:rect l="l" t="t" r="r" b="b"/>
            <a:pathLst>
              <a:path w="694805" h="455966">
                <a:moveTo>
                  <a:pt x="0" y="0"/>
                </a:moveTo>
                <a:lnTo>
                  <a:pt x="694805" y="0"/>
                </a:lnTo>
                <a:lnTo>
                  <a:pt x="694805" y="455965"/>
                </a:lnTo>
                <a:lnTo>
                  <a:pt x="0" y="455965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6" name="Freeform 26"/>
          <p:cNvSpPr/>
          <p:nvPr/>
        </p:nvSpPr>
        <p:spPr>
          <a:xfrm rot="4739129">
            <a:off x="1529398" y="409345"/>
            <a:ext cx="311149" cy="301814"/>
          </a:xfrm>
          <a:custGeom>
            <a:avLst/>
            <a:gdLst/>
            <a:ahLst/>
            <a:cxnLst/>
            <a:rect l="l" t="t" r="r" b="b"/>
            <a:pathLst>
              <a:path w="311149" h="301814">
                <a:moveTo>
                  <a:pt x="0" y="0"/>
                </a:moveTo>
                <a:lnTo>
                  <a:pt x="311149" y="0"/>
                </a:lnTo>
                <a:lnTo>
                  <a:pt x="311149" y="301814"/>
                </a:lnTo>
                <a:lnTo>
                  <a:pt x="0" y="301814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7" name="Freeform 27"/>
          <p:cNvSpPr/>
          <p:nvPr/>
        </p:nvSpPr>
        <p:spPr>
          <a:xfrm rot="-2519798">
            <a:off x="406835" y="444049"/>
            <a:ext cx="311149" cy="301814"/>
          </a:xfrm>
          <a:custGeom>
            <a:avLst/>
            <a:gdLst/>
            <a:ahLst/>
            <a:cxnLst/>
            <a:rect l="l" t="t" r="r" b="b"/>
            <a:pathLst>
              <a:path w="311149" h="301814">
                <a:moveTo>
                  <a:pt x="0" y="0"/>
                </a:moveTo>
                <a:lnTo>
                  <a:pt x="311149" y="0"/>
                </a:lnTo>
                <a:lnTo>
                  <a:pt x="311149" y="301815"/>
                </a:lnTo>
                <a:lnTo>
                  <a:pt x="0" y="301815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8" name="Freeform 28"/>
          <p:cNvSpPr/>
          <p:nvPr/>
        </p:nvSpPr>
        <p:spPr>
          <a:xfrm rot="-3510446">
            <a:off x="1004614" y="274859"/>
            <a:ext cx="362039" cy="352535"/>
          </a:xfrm>
          <a:custGeom>
            <a:avLst/>
            <a:gdLst/>
            <a:ahLst/>
            <a:cxnLst/>
            <a:rect l="l" t="t" r="r" b="b"/>
            <a:pathLst>
              <a:path w="362039" h="352535">
                <a:moveTo>
                  <a:pt x="0" y="0"/>
                </a:moveTo>
                <a:lnTo>
                  <a:pt x="362038" y="0"/>
                </a:lnTo>
                <a:lnTo>
                  <a:pt x="362038" y="352536"/>
                </a:lnTo>
                <a:lnTo>
                  <a:pt x="0" y="352536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9" name="TextBox 29"/>
          <p:cNvSpPr txBox="1"/>
          <p:nvPr/>
        </p:nvSpPr>
        <p:spPr>
          <a:xfrm>
            <a:off x="3280899" y="1642002"/>
            <a:ext cx="11726202" cy="1943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40"/>
              </a:lnSpc>
            </a:pPr>
            <a:r>
              <a:rPr lang="en-US" sz="5600" spc="168">
                <a:solidFill>
                  <a:srgbClr val="00806C"/>
                </a:solidFill>
                <a:latin typeface="TAN Kindred"/>
              </a:rPr>
              <a:t>THANK YOU FOR WATCHING!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3280899" y="3715142"/>
            <a:ext cx="11726202" cy="5733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0"/>
              </a:lnSpc>
            </a:pPr>
            <a:r>
              <a:rPr lang="en-US" sz="3300" spc="33">
                <a:solidFill>
                  <a:srgbClr val="00806C"/>
                </a:solidFill>
                <a:latin typeface="Josefin Sans"/>
              </a:rPr>
              <a:t>Feel free to reach out to us through any of the following: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3867040" y="4850596"/>
            <a:ext cx="4760823" cy="573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0"/>
              </a:lnSpc>
            </a:pPr>
            <a:r>
              <a:rPr lang="en-US" sz="3300" spc="33">
                <a:solidFill>
                  <a:srgbClr val="00806C"/>
                </a:solidFill>
                <a:latin typeface="Josefin Sans Bold"/>
              </a:rPr>
              <a:t>WEBSITE: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9660137" y="4856520"/>
            <a:ext cx="4760823" cy="573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0"/>
              </a:lnSpc>
            </a:pPr>
            <a:r>
              <a:rPr lang="en-US" sz="3300" spc="33">
                <a:solidFill>
                  <a:srgbClr val="00806C"/>
                </a:solidFill>
                <a:latin typeface="Josefin Sans Bold"/>
              </a:rPr>
              <a:t>EMAIL: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3867040" y="5353725"/>
            <a:ext cx="4760823" cy="5003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spc="27">
                <a:solidFill>
                  <a:srgbClr val="00806C"/>
                </a:solidFill>
                <a:latin typeface="Josefin Sans"/>
              </a:rPr>
              <a:t>greenyshop.com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9660137" y="5353725"/>
            <a:ext cx="4760823" cy="5003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spc="27">
                <a:solidFill>
                  <a:srgbClr val="00806C"/>
                </a:solidFill>
                <a:latin typeface="Josefin Sans"/>
              </a:rPr>
              <a:t>webproject@gmail.com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6763589" y="6286098"/>
            <a:ext cx="4760823" cy="573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0"/>
              </a:lnSpc>
            </a:pPr>
            <a:r>
              <a:rPr lang="en-US" sz="3300" spc="33">
                <a:solidFill>
                  <a:srgbClr val="00806C"/>
                </a:solidFill>
                <a:latin typeface="Josefin Sans Bold"/>
              </a:rPr>
              <a:t>Facebook: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6763589" y="6783303"/>
            <a:ext cx="4760823" cy="5003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spc="27">
                <a:solidFill>
                  <a:srgbClr val="00806C"/>
                </a:solidFill>
                <a:latin typeface="Josefin Sans"/>
              </a:rPr>
              <a:t>Greeny-shop fruit</a:t>
            </a:r>
          </a:p>
        </p:txBody>
      </p:sp>
    </p:spTree>
  </p:cSld>
  <p:clrMapOvr>
    <a:masterClrMapping/>
  </p:clrMapOvr>
  <p:transition spd="slow">
    <p:push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2E3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077899" y="1090580"/>
            <a:ext cx="9588026" cy="11790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63"/>
              </a:lnSpc>
            </a:pPr>
            <a:r>
              <a:rPr lang="en-US" sz="6902" spc="207">
                <a:solidFill>
                  <a:srgbClr val="00806C"/>
                </a:solidFill>
                <a:latin typeface="TAN Kindred"/>
              </a:rPr>
              <a:t>WELCOME</a:t>
            </a:r>
          </a:p>
        </p:txBody>
      </p:sp>
      <p:sp>
        <p:nvSpPr>
          <p:cNvPr id="3" name="Freeform 3"/>
          <p:cNvSpPr/>
          <p:nvPr/>
        </p:nvSpPr>
        <p:spPr>
          <a:xfrm rot="6454898">
            <a:off x="-1187184" y="-820925"/>
            <a:ext cx="5235368" cy="4673756"/>
          </a:xfrm>
          <a:custGeom>
            <a:avLst/>
            <a:gdLst/>
            <a:ahLst/>
            <a:cxnLst/>
            <a:rect l="l" t="t" r="r" b="b"/>
            <a:pathLst>
              <a:path w="5235368" h="4673756">
                <a:moveTo>
                  <a:pt x="0" y="0"/>
                </a:moveTo>
                <a:lnTo>
                  <a:pt x="5235368" y="0"/>
                </a:lnTo>
                <a:lnTo>
                  <a:pt x="5235368" y="4673756"/>
                </a:lnTo>
                <a:lnTo>
                  <a:pt x="0" y="46737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4314611" flipH="1">
            <a:off x="-2588804" y="2837775"/>
            <a:ext cx="4380716" cy="2874845"/>
          </a:xfrm>
          <a:custGeom>
            <a:avLst/>
            <a:gdLst/>
            <a:ahLst/>
            <a:cxnLst/>
            <a:rect l="l" t="t" r="r" b="b"/>
            <a:pathLst>
              <a:path w="4380716" h="2874845">
                <a:moveTo>
                  <a:pt x="4380717" y="0"/>
                </a:moveTo>
                <a:lnTo>
                  <a:pt x="0" y="0"/>
                </a:lnTo>
                <a:lnTo>
                  <a:pt x="0" y="2874845"/>
                </a:lnTo>
                <a:lnTo>
                  <a:pt x="4380717" y="2874845"/>
                </a:lnTo>
                <a:lnTo>
                  <a:pt x="4380717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-4223576">
            <a:off x="14099060" y="6578882"/>
            <a:ext cx="5235368" cy="4673756"/>
          </a:xfrm>
          <a:custGeom>
            <a:avLst/>
            <a:gdLst/>
            <a:ahLst/>
            <a:cxnLst/>
            <a:rect l="l" t="t" r="r" b="b"/>
            <a:pathLst>
              <a:path w="5235368" h="4673756">
                <a:moveTo>
                  <a:pt x="0" y="0"/>
                </a:moveTo>
                <a:lnTo>
                  <a:pt x="5235369" y="0"/>
                </a:lnTo>
                <a:lnTo>
                  <a:pt x="5235369" y="4673756"/>
                </a:lnTo>
                <a:lnTo>
                  <a:pt x="0" y="46737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4126251" flipV="1">
            <a:off x="16334452" y="4916129"/>
            <a:ext cx="4380716" cy="2874845"/>
          </a:xfrm>
          <a:custGeom>
            <a:avLst/>
            <a:gdLst/>
            <a:ahLst/>
            <a:cxnLst/>
            <a:rect l="l" t="t" r="r" b="b"/>
            <a:pathLst>
              <a:path w="4380716" h="2874845">
                <a:moveTo>
                  <a:pt x="0" y="2874845"/>
                </a:moveTo>
                <a:lnTo>
                  <a:pt x="4380716" y="2874845"/>
                </a:lnTo>
                <a:lnTo>
                  <a:pt x="4380716" y="0"/>
                </a:lnTo>
                <a:lnTo>
                  <a:pt x="0" y="0"/>
                </a:lnTo>
                <a:lnTo>
                  <a:pt x="0" y="2874845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-37867" y="6844289"/>
            <a:ext cx="2437179" cy="3317941"/>
          </a:xfrm>
          <a:custGeom>
            <a:avLst/>
            <a:gdLst/>
            <a:ahLst/>
            <a:cxnLst/>
            <a:rect l="l" t="t" r="r" b="b"/>
            <a:pathLst>
              <a:path w="2437179" h="3317941">
                <a:moveTo>
                  <a:pt x="0" y="0"/>
                </a:moveTo>
                <a:lnTo>
                  <a:pt x="2437178" y="0"/>
                </a:lnTo>
                <a:lnTo>
                  <a:pt x="2437178" y="3317941"/>
                </a:lnTo>
                <a:lnTo>
                  <a:pt x="0" y="331794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rot="-714332">
            <a:off x="16212988" y="6052948"/>
            <a:ext cx="1899060" cy="1903819"/>
          </a:xfrm>
          <a:custGeom>
            <a:avLst/>
            <a:gdLst/>
            <a:ahLst/>
            <a:cxnLst/>
            <a:rect l="l" t="t" r="r" b="b"/>
            <a:pathLst>
              <a:path w="1899060" h="1903819">
                <a:moveTo>
                  <a:pt x="0" y="0"/>
                </a:moveTo>
                <a:lnTo>
                  <a:pt x="1899059" y="0"/>
                </a:lnTo>
                <a:lnTo>
                  <a:pt x="1899059" y="1903819"/>
                </a:lnTo>
                <a:lnTo>
                  <a:pt x="0" y="190381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rot="-632392">
            <a:off x="16112692" y="8067166"/>
            <a:ext cx="1304135" cy="1090583"/>
          </a:xfrm>
          <a:custGeom>
            <a:avLst/>
            <a:gdLst/>
            <a:ahLst/>
            <a:cxnLst/>
            <a:rect l="l" t="t" r="r" b="b"/>
            <a:pathLst>
              <a:path w="1304135" h="1090583">
                <a:moveTo>
                  <a:pt x="0" y="0"/>
                </a:moveTo>
                <a:lnTo>
                  <a:pt x="1304135" y="0"/>
                </a:lnTo>
                <a:lnTo>
                  <a:pt x="1304135" y="1090583"/>
                </a:lnTo>
                <a:lnTo>
                  <a:pt x="0" y="109058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 rot="-992200">
            <a:off x="14803935" y="8886838"/>
            <a:ext cx="1372438" cy="1224901"/>
          </a:xfrm>
          <a:custGeom>
            <a:avLst/>
            <a:gdLst/>
            <a:ahLst/>
            <a:cxnLst/>
            <a:rect l="l" t="t" r="r" b="b"/>
            <a:pathLst>
              <a:path w="1372438" h="1224901">
                <a:moveTo>
                  <a:pt x="0" y="0"/>
                </a:moveTo>
                <a:lnTo>
                  <a:pt x="1372437" y="0"/>
                </a:lnTo>
                <a:lnTo>
                  <a:pt x="1372437" y="1224901"/>
                </a:lnTo>
                <a:lnTo>
                  <a:pt x="0" y="122490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 rot="2120880">
            <a:off x="-36497" y="520872"/>
            <a:ext cx="1708695" cy="3058068"/>
          </a:xfrm>
          <a:custGeom>
            <a:avLst/>
            <a:gdLst/>
            <a:ahLst/>
            <a:cxnLst/>
            <a:rect l="l" t="t" r="r" b="b"/>
            <a:pathLst>
              <a:path w="1708695" h="3058068">
                <a:moveTo>
                  <a:pt x="0" y="0"/>
                </a:moveTo>
                <a:lnTo>
                  <a:pt x="1708696" y="0"/>
                </a:lnTo>
                <a:lnTo>
                  <a:pt x="1708696" y="3058067"/>
                </a:lnTo>
                <a:lnTo>
                  <a:pt x="0" y="3058067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 rot="598445">
            <a:off x="16547200" y="4819828"/>
            <a:ext cx="863653" cy="1169074"/>
          </a:xfrm>
          <a:custGeom>
            <a:avLst/>
            <a:gdLst/>
            <a:ahLst/>
            <a:cxnLst/>
            <a:rect l="l" t="t" r="r" b="b"/>
            <a:pathLst>
              <a:path w="863653" h="1169074">
                <a:moveTo>
                  <a:pt x="0" y="0"/>
                </a:moveTo>
                <a:lnTo>
                  <a:pt x="863653" y="0"/>
                </a:lnTo>
                <a:lnTo>
                  <a:pt x="863653" y="1169073"/>
                </a:lnTo>
                <a:lnTo>
                  <a:pt x="0" y="1169073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 rot="-1198042">
            <a:off x="177214" y="5387778"/>
            <a:ext cx="1317193" cy="1269774"/>
          </a:xfrm>
          <a:custGeom>
            <a:avLst/>
            <a:gdLst/>
            <a:ahLst/>
            <a:cxnLst/>
            <a:rect l="l" t="t" r="r" b="b"/>
            <a:pathLst>
              <a:path w="1317193" h="1269774">
                <a:moveTo>
                  <a:pt x="0" y="0"/>
                </a:moveTo>
                <a:lnTo>
                  <a:pt x="1317194" y="0"/>
                </a:lnTo>
                <a:lnTo>
                  <a:pt x="1317194" y="1269775"/>
                </a:lnTo>
                <a:lnTo>
                  <a:pt x="0" y="1269775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 rot="776734">
            <a:off x="130107" y="2922016"/>
            <a:ext cx="687533" cy="1239543"/>
          </a:xfrm>
          <a:custGeom>
            <a:avLst/>
            <a:gdLst/>
            <a:ahLst/>
            <a:cxnLst/>
            <a:rect l="l" t="t" r="r" b="b"/>
            <a:pathLst>
              <a:path w="687533" h="1239543">
                <a:moveTo>
                  <a:pt x="0" y="0"/>
                </a:moveTo>
                <a:lnTo>
                  <a:pt x="687533" y="0"/>
                </a:lnTo>
                <a:lnTo>
                  <a:pt x="687533" y="1239543"/>
                </a:lnTo>
                <a:lnTo>
                  <a:pt x="0" y="1239543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 rot="1829684">
            <a:off x="681518" y="4047215"/>
            <a:ext cx="694364" cy="455966"/>
          </a:xfrm>
          <a:custGeom>
            <a:avLst/>
            <a:gdLst/>
            <a:ahLst/>
            <a:cxnLst/>
            <a:rect l="l" t="t" r="r" b="b"/>
            <a:pathLst>
              <a:path w="694364" h="455966">
                <a:moveTo>
                  <a:pt x="0" y="0"/>
                </a:moveTo>
                <a:lnTo>
                  <a:pt x="694364" y="0"/>
                </a:lnTo>
                <a:lnTo>
                  <a:pt x="694364" y="455965"/>
                </a:lnTo>
                <a:lnTo>
                  <a:pt x="0" y="455965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 flipH="1">
            <a:off x="17162518" y="3849101"/>
            <a:ext cx="955694" cy="1041123"/>
          </a:xfrm>
          <a:custGeom>
            <a:avLst/>
            <a:gdLst/>
            <a:ahLst/>
            <a:cxnLst/>
            <a:rect l="l" t="t" r="r" b="b"/>
            <a:pathLst>
              <a:path w="955694" h="1041123">
                <a:moveTo>
                  <a:pt x="955693" y="0"/>
                </a:moveTo>
                <a:lnTo>
                  <a:pt x="0" y="0"/>
                </a:lnTo>
                <a:lnTo>
                  <a:pt x="0" y="1041123"/>
                </a:lnTo>
                <a:lnTo>
                  <a:pt x="955693" y="1041123"/>
                </a:lnTo>
                <a:lnTo>
                  <a:pt x="955693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17"/>
          <p:cNvSpPr/>
          <p:nvPr/>
        </p:nvSpPr>
        <p:spPr>
          <a:xfrm rot="1206164">
            <a:off x="17498862" y="5143500"/>
            <a:ext cx="619349" cy="678010"/>
          </a:xfrm>
          <a:custGeom>
            <a:avLst/>
            <a:gdLst/>
            <a:ahLst/>
            <a:cxnLst/>
            <a:rect l="l" t="t" r="r" b="b"/>
            <a:pathLst>
              <a:path w="619349" h="678010">
                <a:moveTo>
                  <a:pt x="0" y="0"/>
                </a:moveTo>
                <a:lnTo>
                  <a:pt x="619349" y="0"/>
                </a:lnTo>
                <a:lnTo>
                  <a:pt x="619349" y="678010"/>
                </a:lnTo>
                <a:lnTo>
                  <a:pt x="0" y="678010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8"/>
          <p:cNvSpPr/>
          <p:nvPr/>
        </p:nvSpPr>
        <p:spPr>
          <a:xfrm rot="-1322258">
            <a:off x="17425232" y="8919295"/>
            <a:ext cx="619349" cy="678010"/>
          </a:xfrm>
          <a:custGeom>
            <a:avLst/>
            <a:gdLst/>
            <a:ahLst/>
            <a:cxnLst/>
            <a:rect l="l" t="t" r="r" b="b"/>
            <a:pathLst>
              <a:path w="619349" h="678010">
                <a:moveTo>
                  <a:pt x="0" y="0"/>
                </a:moveTo>
                <a:lnTo>
                  <a:pt x="619349" y="0"/>
                </a:lnTo>
                <a:lnTo>
                  <a:pt x="619349" y="678010"/>
                </a:lnTo>
                <a:lnTo>
                  <a:pt x="0" y="678010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Freeform 19"/>
          <p:cNvSpPr/>
          <p:nvPr/>
        </p:nvSpPr>
        <p:spPr>
          <a:xfrm rot="-6823385">
            <a:off x="16407821" y="9244065"/>
            <a:ext cx="1019985" cy="1004345"/>
          </a:xfrm>
          <a:custGeom>
            <a:avLst/>
            <a:gdLst/>
            <a:ahLst/>
            <a:cxnLst/>
            <a:rect l="l" t="t" r="r" b="b"/>
            <a:pathLst>
              <a:path w="1019985" h="1004345">
                <a:moveTo>
                  <a:pt x="0" y="0"/>
                </a:moveTo>
                <a:lnTo>
                  <a:pt x="1019985" y="0"/>
                </a:lnTo>
                <a:lnTo>
                  <a:pt x="1019985" y="1004345"/>
                </a:lnTo>
                <a:lnTo>
                  <a:pt x="0" y="1004345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TextBox 20"/>
          <p:cNvSpPr txBox="1"/>
          <p:nvPr/>
        </p:nvSpPr>
        <p:spPr>
          <a:xfrm>
            <a:off x="2850462" y="2949831"/>
            <a:ext cx="12934660" cy="57182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054"/>
              </a:lnSpc>
            </a:pPr>
            <a:r>
              <a:rPr lang="en-US" sz="3610" spc="36">
                <a:solidFill>
                  <a:srgbClr val="00806C"/>
                </a:solidFill>
                <a:latin typeface="Josefin Sans"/>
              </a:rPr>
              <a:t>Fresh fruits are a crucial part of a healthy lifestyle and their consumption has gained immense popularity in recent years. The increasing demand for fresh and high-quality fruits has led to the appearance of online fruit trading platforms. Nowadays, consumers prefer buying fruits online as it offers them convenience and a wide variety of choices. However, the lack of a reliable, efficient, and affordable fruit trading service has opened the opportunity for the new fruit-selling website - Greeny</a:t>
            </a:r>
          </a:p>
        </p:txBody>
      </p:sp>
      <p:sp>
        <p:nvSpPr>
          <p:cNvPr id="21" name="Freeform 21"/>
          <p:cNvSpPr/>
          <p:nvPr/>
        </p:nvSpPr>
        <p:spPr>
          <a:xfrm rot="-198241">
            <a:off x="17484051" y="7780671"/>
            <a:ext cx="722326" cy="977768"/>
          </a:xfrm>
          <a:custGeom>
            <a:avLst/>
            <a:gdLst/>
            <a:ahLst/>
            <a:cxnLst/>
            <a:rect l="l" t="t" r="r" b="b"/>
            <a:pathLst>
              <a:path w="722326" h="977768">
                <a:moveTo>
                  <a:pt x="0" y="0"/>
                </a:moveTo>
                <a:lnTo>
                  <a:pt x="722326" y="0"/>
                </a:lnTo>
                <a:lnTo>
                  <a:pt x="722326" y="977768"/>
                </a:lnTo>
                <a:lnTo>
                  <a:pt x="0" y="977768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Freeform 22"/>
          <p:cNvSpPr/>
          <p:nvPr/>
        </p:nvSpPr>
        <p:spPr>
          <a:xfrm rot="-631234" flipH="1">
            <a:off x="2055545" y="369729"/>
            <a:ext cx="687533" cy="1239543"/>
          </a:xfrm>
          <a:custGeom>
            <a:avLst/>
            <a:gdLst/>
            <a:ahLst/>
            <a:cxnLst/>
            <a:rect l="l" t="t" r="r" b="b"/>
            <a:pathLst>
              <a:path w="687533" h="1239543">
                <a:moveTo>
                  <a:pt x="687533" y="0"/>
                </a:moveTo>
                <a:lnTo>
                  <a:pt x="0" y="0"/>
                </a:lnTo>
                <a:lnTo>
                  <a:pt x="0" y="1239543"/>
                </a:lnTo>
                <a:lnTo>
                  <a:pt x="687533" y="1239543"/>
                </a:lnTo>
                <a:lnTo>
                  <a:pt x="687533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Freeform 23"/>
          <p:cNvSpPr/>
          <p:nvPr/>
        </p:nvSpPr>
        <p:spPr>
          <a:xfrm rot="1206164">
            <a:off x="2948114" y="264907"/>
            <a:ext cx="619349" cy="678010"/>
          </a:xfrm>
          <a:custGeom>
            <a:avLst/>
            <a:gdLst/>
            <a:ahLst/>
            <a:cxnLst/>
            <a:rect l="l" t="t" r="r" b="b"/>
            <a:pathLst>
              <a:path w="619349" h="678010">
                <a:moveTo>
                  <a:pt x="0" y="0"/>
                </a:moveTo>
                <a:lnTo>
                  <a:pt x="619349" y="0"/>
                </a:lnTo>
                <a:lnTo>
                  <a:pt x="619349" y="678009"/>
                </a:lnTo>
                <a:lnTo>
                  <a:pt x="0" y="678009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Freeform 24"/>
          <p:cNvSpPr/>
          <p:nvPr/>
        </p:nvSpPr>
        <p:spPr>
          <a:xfrm rot="-1202195">
            <a:off x="230747" y="4533772"/>
            <a:ext cx="619349" cy="678010"/>
          </a:xfrm>
          <a:custGeom>
            <a:avLst/>
            <a:gdLst/>
            <a:ahLst/>
            <a:cxnLst/>
            <a:rect l="l" t="t" r="r" b="b"/>
            <a:pathLst>
              <a:path w="619349" h="678010">
                <a:moveTo>
                  <a:pt x="0" y="0"/>
                </a:moveTo>
                <a:lnTo>
                  <a:pt x="619349" y="0"/>
                </a:lnTo>
                <a:lnTo>
                  <a:pt x="619349" y="678009"/>
                </a:lnTo>
                <a:lnTo>
                  <a:pt x="0" y="678009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slow">
    <p:pu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2E3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6454898">
            <a:off x="-1187184" y="-820925"/>
            <a:ext cx="5235368" cy="4673756"/>
          </a:xfrm>
          <a:custGeom>
            <a:avLst/>
            <a:gdLst/>
            <a:ahLst/>
            <a:cxnLst/>
            <a:rect l="l" t="t" r="r" b="b"/>
            <a:pathLst>
              <a:path w="5235368" h="4673756">
                <a:moveTo>
                  <a:pt x="0" y="0"/>
                </a:moveTo>
                <a:lnTo>
                  <a:pt x="5235368" y="0"/>
                </a:lnTo>
                <a:lnTo>
                  <a:pt x="5235368" y="4673756"/>
                </a:lnTo>
                <a:lnTo>
                  <a:pt x="0" y="46737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4314611" flipH="1">
            <a:off x="-2588804" y="2837775"/>
            <a:ext cx="4380716" cy="2874845"/>
          </a:xfrm>
          <a:custGeom>
            <a:avLst/>
            <a:gdLst/>
            <a:ahLst/>
            <a:cxnLst/>
            <a:rect l="l" t="t" r="r" b="b"/>
            <a:pathLst>
              <a:path w="4380716" h="2874845">
                <a:moveTo>
                  <a:pt x="4380717" y="0"/>
                </a:moveTo>
                <a:lnTo>
                  <a:pt x="0" y="0"/>
                </a:lnTo>
                <a:lnTo>
                  <a:pt x="0" y="2874845"/>
                </a:lnTo>
                <a:lnTo>
                  <a:pt x="4380717" y="2874845"/>
                </a:lnTo>
                <a:lnTo>
                  <a:pt x="4380717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-4223576">
            <a:off x="14099060" y="6578882"/>
            <a:ext cx="5235368" cy="4673756"/>
          </a:xfrm>
          <a:custGeom>
            <a:avLst/>
            <a:gdLst/>
            <a:ahLst/>
            <a:cxnLst/>
            <a:rect l="l" t="t" r="r" b="b"/>
            <a:pathLst>
              <a:path w="5235368" h="4673756">
                <a:moveTo>
                  <a:pt x="0" y="0"/>
                </a:moveTo>
                <a:lnTo>
                  <a:pt x="5235369" y="0"/>
                </a:lnTo>
                <a:lnTo>
                  <a:pt x="5235369" y="4673756"/>
                </a:lnTo>
                <a:lnTo>
                  <a:pt x="0" y="46737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4126251" flipV="1">
            <a:off x="16334452" y="4916129"/>
            <a:ext cx="4380716" cy="2874845"/>
          </a:xfrm>
          <a:custGeom>
            <a:avLst/>
            <a:gdLst/>
            <a:ahLst/>
            <a:cxnLst/>
            <a:rect l="l" t="t" r="r" b="b"/>
            <a:pathLst>
              <a:path w="4380716" h="2874845">
                <a:moveTo>
                  <a:pt x="0" y="2874845"/>
                </a:moveTo>
                <a:lnTo>
                  <a:pt x="4380716" y="2874845"/>
                </a:lnTo>
                <a:lnTo>
                  <a:pt x="4380716" y="0"/>
                </a:lnTo>
                <a:lnTo>
                  <a:pt x="0" y="0"/>
                </a:lnTo>
                <a:lnTo>
                  <a:pt x="0" y="2874845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-928387">
            <a:off x="17176942" y="6284086"/>
            <a:ext cx="719538" cy="1827398"/>
          </a:xfrm>
          <a:custGeom>
            <a:avLst/>
            <a:gdLst/>
            <a:ahLst/>
            <a:cxnLst/>
            <a:rect l="l" t="t" r="r" b="b"/>
            <a:pathLst>
              <a:path w="719538" h="1827398">
                <a:moveTo>
                  <a:pt x="0" y="0"/>
                </a:moveTo>
                <a:lnTo>
                  <a:pt x="719538" y="0"/>
                </a:lnTo>
                <a:lnTo>
                  <a:pt x="719538" y="1827398"/>
                </a:lnTo>
                <a:lnTo>
                  <a:pt x="0" y="182739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4873131" y="245319"/>
            <a:ext cx="2073089" cy="5159270"/>
          </a:xfrm>
          <a:custGeom>
            <a:avLst/>
            <a:gdLst/>
            <a:ahLst/>
            <a:cxnLst/>
            <a:rect l="l" t="t" r="r" b="b"/>
            <a:pathLst>
              <a:path w="2073089" h="5159270">
                <a:moveTo>
                  <a:pt x="0" y="0"/>
                </a:moveTo>
                <a:lnTo>
                  <a:pt x="2073089" y="0"/>
                </a:lnTo>
                <a:lnTo>
                  <a:pt x="2073089" y="5159270"/>
                </a:lnTo>
                <a:lnTo>
                  <a:pt x="0" y="515927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flipH="1">
            <a:off x="323351" y="5681408"/>
            <a:ext cx="2214297" cy="4561287"/>
          </a:xfrm>
          <a:custGeom>
            <a:avLst/>
            <a:gdLst/>
            <a:ahLst/>
            <a:cxnLst/>
            <a:rect l="l" t="t" r="r" b="b"/>
            <a:pathLst>
              <a:path w="2214297" h="4561287">
                <a:moveTo>
                  <a:pt x="2214298" y="0"/>
                </a:moveTo>
                <a:lnTo>
                  <a:pt x="0" y="0"/>
                </a:lnTo>
                <a:lnTo>
                  <a:pt x="0" y="4561287"/>
                </a:lnTo>
                <a:lnTo>
                  <a:pt x="2214298" y="4561287"/>
                </a:lnTo>
                <a:lnTo>
                  <a:pt x="2214298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rot="-1108938">
            <a:off x="14621431" y="7992980"/>
            <a:ext cx="3231810" cy="2848033"/>
          </a:xfrm>
          <a:custGeom>
            <a:avLst/>
            <a:gdLst/>
            <a:ahLst/>
            <a:cxnLst/>
            <a:rect l="l" t="t" r="r" b="b"/>
            <a:pathLst>
              <a:path w="3231810" h="2848033">
                <a:moveTo>
                  <a:pt x="0" y="0"/>
                </a:moveTo>
                <a:lnTo>
                  <a:pt x="3231810" y="0"/>
                </a:lnTo>
                <a:lnTo>
                  <a:pt x="3231810" y="2848033"/>
                </a:lnTo>
                <a:lnTo>
                  <a:pt x="0" y="2848033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 rot="1528214">
            <a:off x="-145051" y="944518"/>
            <a:ext cx="1665022" cy="2979904"/>
          </a:xfrm>
          <a:custGeom>
            <a:avLst/>
            <a:gdLst/>
            <a:ahLst/>
            <a:cxnLst/>
            <a:rect l="l" t="t" r="r" b="b"/>
            <a:pathLst>
              <a:path w="1665022" h="2979904">
                <a:moveTo>
                  <a:pt x="0" y="0"/>
                </a:moveTo>
                <a:lnTo>
                  <a:pt x="1665021" y="0"/>
                </a:lnTo>
                <a:lnTo>
                  <a:pt x="1665021" y="2979904"/>
                </a:lnTo>
                <a:lnTo>
                  <a:pt x="0" y="2979904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 rot="1182141">
            <a:off x="343486" y="3257685"/>
            <a:ext cx="687946" cy="1239543"/>
          </a:xfrm>
          <a:custGeom>
            <a:avLst/>
            <a:gdLst/>
            <a:ahLst/>
            <a:cxnLst/>
            <a:rect l="l" t="t" r="r" b="b"/>
            <a:pathLst>
              <a:path w="687946" h="1239543">
                <a:moveTo>
                  <a:pt x="0" y="0"/>
                </a:moveTo>
                <a:lnTo>
                  <a:pt x="687947" y="0"/>
                </a:lnTo>
                <a:lnTo>
                  <a:pt x="687947" y="1239544"/>
                </a:lnTo>
                <a:lnTo>
                  <a:pt x="0" y="1239544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 rot="2564189">
            <a:off x="715790" y="4489133"/>
            <a:ext cx="720319" cy="472709"/>
          </a:xfrm>
          <a:custGeom>
            <a:avLst/>
            <a:gdLst/>
            <a:ahLst/>
            <a:cxnLst/>
            <a:rect l="l" t="t" r="r" b="b"/>
            <a:pathLst>
              <a:path w="720319" h="472709">
                <a:moveTo>
                  <a:pt x="0" y="0"/>
                </a:moveTo>
                <a:lnTo>
                  <a:pt x="720320" y="0"/>
                </a:lnTo>
                <a:lnTo>
                  <a:pt x="720320" y="472709"/>
                </a:lnTo>
                <a:lnTo>
                  <a:pt x="0" y="472709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 rot="-729677">
            <a:off x="318849" y="5739098"/>
            <a:ext cx="619974" cy="678494"/>
          </a:xfrm>
          <a:custGeom>
            <a:avLst/>
            <a:gdLst/>
            <a:ahLst/>
            <a:cxnLst/>
            <a:rect l="l" t="t" r="r" b="b"/>
            <a:pathLst>
              <a:path w="619974" h="678494">
                <a:moveTo>
                  <a:pt x="0" y="0"/>
                </a:moveTo>
                <a:lnTo>
                  <a:pt x="619974" y="0"/>
                </a:lnTo>
                <a:lnTo>
                  <a:pt x="619974" y="678494"/>
                </a:lnTo>
                <a:lnTo>
                  <a:pt x="0" y="678494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 rot="-1623800">
            <a:off x="249881" y="5292842"/>
            <a:ext cx="324791" cy="316265"/>
          </a:xfrm>
          <a:custGeom>
            <a:avLst/>
            <a:gdLst/>
            <a:ahLst/>
            <a:cxnLst/>
            <a:rect l="l" t="t" r="r" b="b"/>
            <a:pathLst>
              <a:path w="324791" h="316265">
                <a:moveTo>
                  <a:pt x="0" y="0"/>
                </a:moveTo>
                <a:lnTo>
                  <a:pt x="324791" y="0"/>
                </a:lnTo>
                <a:lnTo>
                  <a:pt x="324791" y="316266"/>
                </a:lnTo>
                <a:lnTo>
                  <a:pt x="0" y="316266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 rot="3549923">
            <a:off x="150566" y="4686896"/>
            <a:ext cx="324791" cy="316265"/>
          </a:xfrm>
          <a:custGeom>
            <a:avLst/>
            <a:gdLst/>
            <a:ahLst/>
            <a:cxnLst/>
            <a:rect l="l" t="t" r="r" b="b"/>
            <a:pathLst>
              <a:path w="324791" h="316265">
                <a:moveTo>
                  <a:pt x="0" y="0"/>
                </a:moveTo>
                <a:lnTo>
                  <a:pt x="324791" y="0"/>
                </a:lnTo>
                <a:lnTo>
                  <a:pt x="324791" y="316266"/>
                </a:lnTo>
                <a:lnTo>
                  <a:pt x="0" y="316266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 rot="-610609">
            <a:off x="929862" y="5230258"/>
            <a:ext cx="328614" cy="348662"/>
          </a:xfrm>
          <a:custGeom>
            <a:avLst/>
            <a:gdLst/>
            <a:ahLst/>
            <a:cxnLst/>
            <a:rect l="l" t="t" r="r" b="b"/>
            <a:pathLst>
              <a:path w="328614" h="348662">
                <a:moveTo>
                  <a:pt x="0" y="0"/>
                </a:moveTo>
                <a:lnTo>
                  <a:pt x="328614" y="0"/>
                </a:lnTo>
                <a:lnTo>
                  <a:pt x="328614" y="348662"/>
                </a:lnTo>
                <a:lnTo>
                  <a:pt x="0" y="348662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17"/>
          <p:cNvSpPr/>
          <p:nvPr/>
        </p:nvSpPr>
        <p:spPr>
          <a:xfrm>
            <a:off x="595354" y="4994949"/>
            <a:ext cx="306291" cy="297102"/>
          </a:xfrm>
          <a:custGeom>
            <a:avLst/>
            <a:gdLst/>
            <a:ahLst/>
            <a:cxnLst/>
            <a:rect l="l" t="t" r="r" b="b"/>
            <a:pathLst>
              <a:path w="306291" h="297102">
                <a:moveTo>
                  <a:pt x="0" y="0"/>
                </a:moveTo>
                <a:lnTo>
                  <a:pt x="306291" y="0"/>
                </a:lnTo>
                <a:lnTo>
                  <a:pt x="306291" y="297102"/>
                </a:lnTo>
                <a:lnTo>
                  <a:pt x="0" y="297102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8"/>
          <p:cNvSpPr/>
          <p:nvPr/>
        </p:nvSpPr>
        <p:spPr>
          <a:xfrm rot="-1132484" flipH="1">
            <a:off x="17008139" y="3216131"/>
            <a:ext cx="1520670" cy="2721558"/>
          </a:xfrm>
          <a:custGeom>
            <a:avLst/>
            <a:gdLst/>
            <a:ahLst/>
            <a:cxnLst/>
            <a:rect l="l" t="t" r="r" b="b"/>
            <a:pathLst>
              <a:path w="1520670" h="2721558">
                <a:moveTo>
                  <a:pt x="1520670" y="0"/>
                </a:moveTo>
                <a:lnTo>
                  <a:pt x="0" y="0"/>
                </a:lnTo>
                <a:lnTo>
                  <a:pt x="0" y="2721558"/>
                </a:lnTo>
                <a:lnTo>
                  <a:pt x="1520670" y="2721558"/>
                </a:lnTo>
                <a:lnTo>
                  <a:pt x="152067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Freeform 19"/>
          <p:cNvSpPr/>
          <p:nvPr/>
        </p:nvSpPr>
        <p:spPr>
          <a:xfrm rot="2024416">
            <a:off x="16756611" y="4669615"/>
            <a:ext cx="743854" cy="1714937"/>
          </a:xfrm>
          <a:custGeom>
            <a:avLst/>
            <a:gdLst/>
            <a:ahLst/>
            <a:cxnLst/>
            <a:rect l="l" t="t" r="r" b="b"/>
            <a:pathLst>
              <a:path w="743854" h="1714937">
                <a:moveTo>
                  <a:pt x="0" y="0"/>
                </a:moveTo>
                <a:lnTo>
                  <a:pt x="743854" y="0"/>
                </a:lnTo>
                <a:lnTo>
                  <a:pt x="743854" y="1714937"/>
                </a:lnTo>
                <a:lnTo>
                  <a:pt x="0" y="1714937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20"/>
          <p:cNvSpPr/>
          <p:nvPr/>
        </p:nvSpPr>
        <p:spPr>
          <a:xfrm rot="-798013">
            <a:off x="17575849" y="5193700"/>
            <a:ext cx="502177" cy="1088730"/>
          </a:xfrm>
          <a:custGeom>
            <a:avLst/>
            <a:gdLst/>
            <a:ahLst/>
            <a:cxnLst/>
            <a:rect l="l" t="t" r="r" b="b"/>
            <a:pathLst>
              <a:path w="502177" h="1088730">
                <a:moveTo>
                  <a:pt x="0" y="0"/>
                </a:moveTo>
                <a:lnTo>
                  <a:pt x="502177" y="0"/>
                </a:lnTo>
                <a:lnTo>
                  <a:pt x="502177" y="1088730"/>
                </a:lnTo>
                <a:lnTo>
                  <a:pt x="0" y="1088730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TextBox 21"/>
          <p:cNvSpPr txBox="1"/>
          <p:nvPr/>
        </p:nvSpPr>
        <p:spPr>
          <a:xfrm>
            <a:off x="3947349" y="2953296"/>
            <a:ext cx="9114843" cy="63996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126031" lvl="1" indent="-563016" algn="l">
              <a:lnSpc>
                <a:spcPts val="7301"/>
              </a:lnSpc>
              <a:buFont typeface="Arial"/>
              <a:buChar char="•"/>
            </a:pPr>
            <a:r>
              <a:rPr lang="en-US" sz="5215" spc="52">
                <a:solidFill>
                  <a:srgbClr val="00806C"/>
                </a:solidFill>
                <a:latin typeface="Josefin Sans"/>
              </a:rPr>
              <a:t>1.  Project scope</a:t>
            </a:r>
          </a:p>
          <a:p>
            <a:pPr marL="1126031" lvl="1" indent="-563016" algn="l">
              <a:lnSpc>
                <a:spcPts val="7301"/>
              </a:lnSpc>
              <a:buFont typeface="Arial"/>
              <a:buChar char="•"/>
            </a:pPr>
            <a:r>
              <a:rPr lang="en-US" sz="5215" spc="52">
                <a:solidFill>
                  <a:srgbClr val="00806C"/>
                </a:solidFill>
                <a:latin typeface="Josefin Sans"/>
              </a:rPr>
              <a:t>2. System Design</a:t>
            </a:r>
          </a:p>
          <a:p>
            <a:pPr marL="1126031" lvl="1" indent="-563016" algn="l">
              <a:lnSpc>
                <a:spcPts val="7301"/>
              </a:lnSpc>
              <a:buFont typeface="Arial"/>
              <a:buChar char="•"/>
            </a:pPr>
            <a:r>
              <a:rPr lang="en-US" sz="5215" spc="52">
                <a:solidFill>
                  <a:srgbClr val="00806C"/>
                </a:solidFill>
                <a:latin typeface="Josefin Sans"/>
              </a:rPr>
              <a:t>3. Theoretical Framwork</a:t>
            </a:r>
          </a:p>
          <a:p>
            <a:pPr marL="1126031" lvl="1" indent="-563016" algn="l">
              <a:lnSpc>
                <a:spcPts val="7301"/>
              </a:lnSpc>
              <a:buFont typeface="Arial"/>
              <a:buChar char="•"/>
            </a:pPr>
            <a:r>
              <a:rPr lang="en-US" sz="5215" spc="52">
                <a:solidFill>
                  <a:srgbClr val="00806C"/>
                </a:solidFill>
                <a:latin typeface="Josefin Sans"/>
              </a:rPr>
              <a:t>4. Future Work</a:t>
            </a:r>
          </a:p>
          <a:p>
            <a:pPr marL="1126031" lvl="1" indent="-563016" algn="l">
              <a:lnSpc>
                <a:spcPts val="7301"/>
              </a:lnSpc>
              <a:buFont typeface="Arial"/>
              <a:buChar char="•"/>
            </a:pPr>
            <a:r>
              <a:rPr lang="en-US" sz="5215" spc="52">
                <a:solidFill>
                  <a:srgbClr val="00806C"/>
                </a:solidFill>
                <a:latin typeface="Josefin Sans"/>
              </a:rPr>
              <a:t>5. Demo</a:t>
            </a:r>
          </a:p>
          <a:p>
            <a:pPr marL="1126031" lvl="1" indent="-563016" algn="l">
              <a:lnSpc>
                <a:spcPts val="7301"/>
              </a:lnSpc>
              <a:buFont typeface="Arial"/>
              <a:buChar char="•"/>
            </a:pPr>
            <a:r>
              <a:rPr lang="en-US" sz="5215" spc="52">
                <a:solidFill>
                  <a:srgbClr val="00806C"/>
                </a:solidFill>
                <a:latin typeface="Josefin Sans"/>
              </a:rPr>
              <a:t>6. Questions and answers</a:t>
            </a:r>
          </a:p>
          <a:p>
            <a:pPr marL="1126031" lvl="1" indent="-563016" algn="l">
              <a:lnSpc>
                <a:spcPts val="7301"/>
              </a:lnSpc>
              <a:buFont typeface="Arial"/>
              <a:buChar char="•"/>
            </a:pPr>
            <a:r>
              <a:rPr lang="en-US" sz="5215" spc="52">
                <a:solidFill>
                  <a:srgbClr val="00806C"/>
                </a:solidFill>
                <a:latin typeface="Josefin Sans"/>
              </a:rPr>
              <a:t>7. References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342885" y="1117769"/>
            <a:ext cx="11294073" cy="11341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337"/>
              </a:lnSpc>
            </a:pPr>
            <a:r>
              <a:rPr lang="en-US" sz="6669" spc="200">
                <a:solidFill>
                  <a:srgbClr val="00806C"/>
                </a:solidFill>
                <a:latin typeface="TAN Kindred"/>
              </a:rPr>
              <a:t>CONTENTS </a:t>
            </a:r>
          </a:p>
        </p:txBody>
      </p:sp>
    </p:spTree>
  </p:cSld>
  <p:clrMapOvr>
    <a:masterClrMapping/>
  </p:clrMapOvr>
  <p:transition spd="slow">
    <p:pu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2E3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6454898">
            <a:off x="-1187184" y="-820925"/>
            <a:ext cx="5235368" cy="4673756"/>
          </a:xfrm>
          <a:custGeom>
            <a:avLst/>
            <a:gdLst/>
            <a:ahLst/>
            <a:cxnLst/>
            <a:rect l="l" t="t" r="r" b="b"/>
            <a:pathLst>
              <a:path w="5235368" h="4673756">
                <a:moveTo>
                  <a:pt x="0" y="0"/>
                </a:moveTo>
                <a:lnTo>
                  <a:pt x="5235368" y="0"/>
                </a:lnTo>
                <a:lnTo>
                  <a:pt x="5235368" y="4673756"/>
                </a:lnTo>
                <a:lnTo>
                  <a:pt x="0" y="46737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4314611" flipH="1">
            <a:off x="-2588804" y="2837775"/>
            <a:ext cx="4380716" cy="2874845"/>
          </a:xfrm>
          <a:custGeom>
            <a:avLst/>
            <a:gdLst/>
            <a:ahLst/>
            <a:cxnLst/>
            <a:rect l="l" t="t" r="r" b="b"/>
            <a:pathLst>
              <a:path w="4380716" h="2874845">
                <a:moveTo>
                  <a:pt x="4380717" y="0"/>
                </a:moveTo>
                <a:lnTo>
                  <a:pt x="0" y="0"/>
                </a:lnTo>
                <a:lnTo>
                  <a:pt x="0" y="2874845"/>
                </a:lnTo>
                <a:lnTo>
                  <a:pt x="4380717" y="2874845"/>
                </a:lnTo>
                <a:lnTo>
                  <a:pt x="4380717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-4223576">
            <a:off x="14099060" y="6578882"/>
            <a:ext cx="5235368" cy="4673756"/>
          </a:xfrm>
          <a:custGeom>
            <a:avLst/>
            <a:gdLst/>
            <a:ahLst/>
            <a:cxnLst/>
            <a:rect l="l" t="t" r="r" b="b"/>
            <a:pathLst>
              <a:path w="5235368" h="4673756">
                <a:moveTo>
                  <a:pt x="0" y="0"/>
                </a:moveTo>
                <a:lnTo>
                  <a:pt x="5235369" y="0"/>
                </a:lnTo>
                <a:lnTo>
                  <a:pt x="5235369" y="4673756"/>
                </a:lnTo>
                <a:lnTo>
                  <a:pt x="0" y="46737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4126251" flipV="1">
            <a:off x="16334452" y="4916129"/>
            <a:ext cx="4380716" cy="2874845"/>
          </a:xfrm>
          <a:custGeom>
            <a:avLst/>
            <a:gdLst/>
            <a:ahLst/>
            <a:cxnLst/>
            <a:rect l="l" t="t" r="r" b="b"/>
            <a:pathLst>
              <a:path w="4380716" h="2874845">
                <a:moveTo>
                  <a:pt x="0" y="2874845"/>
                </a:moveTo>
                <a:lnTo>
                  <a:pt x="4380716" y="2874845"/>
                </a:lnTo>
                <a:lnTo>
                  <a:pt x="4380716" y="0"/>
                </a:lnTo>
                <a:lnTo>
                  <a:pt x="0" y="0"/>
                </a:lnTo>
                <a:lnTo>
                  <a:pt x="0" y="2874845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2071405" y="2762728"/>
            <a:ext cx="1591817" cy="919257"/>
            <a:chOff x="0" y="0"/>
            <a:chExt cx="419244" cy="24210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19244" cy="242109"/>
            </a:xfrm>
            <a:custGeom>
              <a:avLst/>
              <a:gdLst/>
              <a:ahLst/>
              <a:cxnLst/>
              <a:rect l="l" t="t" r="r" b="b"/>
              <a:pathLst>
                <a:path w="419244" h="242109">
                  <a:moveTo>
                    <a:pt x="48636" y="0"/>
                  </a:moveTo>
                  <a:lnTo>
                    <a:pt x="370608" y="0"/>
                  </a:lnTo>
                  <a:cubicBezTo>
                    <a:pt x="383507" y="0"/>
                    <a:pt x="395878" y="5124"/>
                    <a:pt x="404999" y="14245"/>
                  </a:cubicBezTo>
                  <a:cubicBezTo>
                    <a:pt x="414120" y="23366"/>
                    <a:pt x="419244" y="35737"/>
                    <a:pt x="419244" y="48636"/>
                  </a:cubicBezTo>
                  <a:lnTo>
                    <a:pt x="419244" y="193473"/>
                  </a:lnTo>
                  <a:cubicBezTo>
                    <a:pt x="419244" y="206372"/>
                    <a:pt x="414120" y="218743"/>
                    <a:pt x="404999" y="227864"/>
                  </a:cubicBezTo>
                  <a:cubicBezTo>
                    <a:pt x="395878" y="236985"/>
                    <a:pt x="383507" y="242109"/>
                    <a:pt x="370608" y="242109"/>
                  </a:cubicBezTo>
                  <a:lnTo>
                    <a:pt x="48636" y="242109"/>
                  </a:lnTo>
                  <a:cubicBezTo>
                    <a:pt x="35737" y="242109"/>
                    <a:pt x="23366" y="236985"/>
                    <a:pt x="14245" y="227864"/>
                  </a:cubicBezTo>
                  <a:cubicBezTo>
                    <a:pt x="5124" y="218743"/>
                    <a:pt x="0" y="206372"/>
                    <a:pt x="0" y="193473"/>
                  </a:cubicBezTo>
                  <a:lnTo>
                    <a:pt x="0" y="48636"/>
                  </a:lnTo>
                  <a:cubicBezTo>
                    <a:pt x="0" y="35737"/>
                    <a:pt x="5124" y="23366"/>
                    <a:pt x="14245" y="14245"/>
                  </a:cubicBezTo>
                  <a:cubicBezTo>
                    <a:pt x="23366" y="5124"/>
                    <a:pt x="35737" y="0"/>
                    <a:pt x="48636" y="0"/>
                  </a:cubicBezTo>
                  <a:close/>
                </a:path>
              </a:pathLst>
            </a:custGeom>
            <a:solidFill>
              <a:srgbClr val="00806C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419244" cy="270684"/>
            </a:xfrm>
            <a:prstGeom prst="rect">
              <a:avLst/>
            </a:prstGeom>
          </p:spPr>
          <p:txBody>
            <a:bodyPr lIns="127000" tIns="127000" rIns="127000" bIns="127000" rtlCol="0" anchor="ctr"/>
            <a:lstStyle/>
            <a:p>
              <a:pPr algn="ctr">
                <a:lnSpc>
                  <a:spcPts val="3380"/>
                </a:lnSpc>
              </a:pPr>
              <a:r>
                <a:rPr lang="en-US" sz="2600" spc="26">
                  <a:solidFill>
                    <a:srgbClr val="D2E3C3"/>
                  </a:solidFill>
                  <a:latin typeface="Josefin Sans Bold"/>
                </a:rPr>
                <a:t>1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4082322" y="2668646"/>
            <a:ext cx="12134272" cy="1906000"/>
            <a:chOff x="0" y="0"/>
            <a:chExt cx="3195858" cy="50199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195858" cy="501992"/>
            </a:xfrm>
            <a:custGeom>
              <a:avLst/>
              <a:gdLst/>
              <a:ahLst/>
              <a:cxnLst/>
              <a:rect l="l" t="t" r="r" b="b"/>
              <a:pathLst>
                <a:path w="3195858" h="501992">
                  <a:moveTo>
                    <a:pt x="6380" y="0"/>
                  </a:moveTo>
                  <a:lnTo>
                    <a:pt x="3189478" y="0"/>
                  </a:lnTo>
                  <a:cubicBezTo>
                    <a:pt x="3193001" y="0"/>
                    <a:pt x="3195858" y="2857"/>
                    <a:pt x="3195858" y="6380"/>
                  </a:cubicBezTo>
                  <a:lnTo>
                    <a:pt x="3195858" y="495611"/>
                  </a:lnTo>
                  <a:cubicBezTo>
                    <a:pt x="3195858" y="499135"/>
                    <a:pt x="3193001" y="501992"/>
                    <a:pt x="3189478" y="501992"/>
                  </a:cubicBezTo>
                  <a:lnTo>
                    <a:pt x="6380" y="501992"/>
                  </a:lnTo>
                  <a:cubicBezTo>
                    <a:pt x="2857" y="501992"/>
                    <a:pt x="0" y="499135"/>
                    <a:pt x="0" y="495611"/>
                  </a:cubicBezTo>
                  <a:lnTo>
                    <a:pt x="0" y="6380"/>
                  </a:lnTo>
                  <a:cubicBezTo>
                    <a:pt x="0" y="2857"/>
                    <a:pt x="2857" y="0"/>
                    <a:pt x="6380" y="0"/>
                  </a:cubicBezTo>
                  <a:close/>
                </a:path>
              </a:pathLst>
            </a:custGeom>
            <a:solidFill>
              <a:srgbClr val="FFD5C3"/>
            </a:solidFill>
            <a:ln w="28575" cap="sq">
              <a:solidFill>
                <a:srgbClr val="00806C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66675"/>
              <a:ext cx="3195858" cy="5686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339"/>
                </a:lnSpc>
              </a:pPr>
              <a:r>
                <a:rPr lang="en-US" sz="3099" spc="30">
                  <a:solidFill>
                    <a:srgbClr val="000000"/>
                  </a:solidFill>
                  <a:latin typeface="Josefin Sans"/>
                </a:rPr>
                <a:t>A user-friendly interface with clear navigation that allows customers to easily browse and purchase products.</a:t>
              </a:r>
            </a:p>
            <a:p>
              <a:pPr algn="ctr">
                <a:lnSpc>
                  <a:spcPts val="4339"/>
                </a:lnSpc>
              </a:pPr>
              <a:endParaRPr lang="en-US" sz="3099" spc="30">
                <a:solidFill>
                  <a:srgbClr val="000000"/>
                </a:solidFill>
                <a:latin typeface="Josefin Sans"/>
              </a:endParaRP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2071405" y="4015004"/>
            <a:ext cx="1591817" cy="919257"/>
            <a:chOff x="0" y="0"/>
            <a:chExt cx="419244" cy="242109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19244" cy="242109"/>
            </a:xfrm>
            <a:custGeom>
              <a:avLst/>
              <a:gdLst/>
              <a:ahLst/>
              <a:cxnLst/>
              <a:rect l="l" t="t" r="r" b="b"/>
              <a:pathLst>
                <a:path w="419244" h="242109">
                  <a:moveTo>
                    <a:pt x="48636" y="0"/>
                  </a:moveTo>
                  <a:lnTo>
                    <a:pt x="370608" y="0"/>
                  </a:lnTo>
                  <a:cubicBezTo>
                    <a:pt x="383507" y="0"/>
                    <a:pt x="395878" y="5124"/>
                    <a:pt x="404999" y="14245"/>
                  </a:cubicBezTo>
                  <a:cubicBezTo>
                    <a:pt x="414120" y="23366"/>
                    <a:pt x="419244" y="35737"/>
                    <a:pt x="419244" y="48636"/>
                  </a:cubicBezTo>
                  <a:lnTo>
                    <a:pt x="419244" y="193473"/>
                  </a:lnTo>
                  <a:cubicBezTo>
                    <a:pt x="419244" y="206372"/>
                    <a:pt x="414120" y="218743"/>
                    <a:pt x="404999" y="227864"/>
                  </a:cubicBezTo>
                  <a:cubicBezTo>
                    <a:pt x="395878" y="236985"/>
                    <a:pt x="383507" y="242109"/>
                    <a:pt x="370608" y="242109"/>
                  </a:cubicBezTo>
                  <a:lnTo>
                    <a:pt x="48636" y="242109"/>
                  </a:lnTo>
                  <a:cubicBezTo>
                    <a:pt x="35737" y="242109"/>
                    <a:pt x="23366" y="236985"/>
                    <a:pt x="14245" y="227864"/>
                  </a:cubicBezTo>
                  <a:cubicBezTo>
                    <a:pt x="5124" y="218743"/>
                    <a:pt x="0" y="206372"/>
                    <a:pt x="0" y="193473"/>
                  </a:cubicBezTo>
                  <a:lnTo>
                    <a:pt x="0" y="48636"/>
                  </a:lnTo>
                  <a:cubicBezTo>
                    <a:pt x="0" y="35737"/>
                    <a:pt x="5124" y="23366"/>
                    <a:pt x="14245" y="14245"/>
                  </a:cubicBezTo>
                  <a:cubicBezTo>
                    <a:pt x="23366" y="5124"/>
                    <a:pt x="35737" y="0"/>
                    <a:pt x="48636" y="0"/>
                  </a:cubicBezTo>
                  <a:close/>
                </a:path>
              </a:pathLst>
            </a:custGeom>
            <a:solidFill>
              <a:srgbClr val="00806C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28575"/>
              <a:ext cx="419244" cy="270684"/>
            </a:xfrm>
            <a:prstGeom prst="rect">
              <a:avLst/>
            </a:prstGeom>
          </p:spPr>
          <p:txBody>
            <a:bodyPr lIns="127000" tIns="127000" rIns="127000" bIns="127000" rtlCol="0" anchor="ctr"/>
            <a:lstStyle/>
            <a:p>
              <a:pPr algn="ctr">
                <a:lnSpc>
                  <a:spcPts val="3380"/>
                </a:lnSpc>
              </a:pPr>
              <a:r>
                <a:rPr lang="en-US" sz="2600" spc="26">
                  <a:solidFill>
                    <a:srgbClr val="D2E3C3"/>
                  </a:solidFill>
                  <a:latin typeface="Josefin Sans Bold"/>
                </a:rPr>
                <a:t>2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4082322" y="4015089"/>
            <a:ext cx="12134272" cy="1711358"/>
            <a:chOff x="0" y="0"/>
            <a:chExt cx="3195858" cy="450728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3195858" cy="450728"/>
            </a:xfrm>
            <a:custGeom>
              <a:avLst/>
              <a:gdLst/>
              <a:ahLst/>
              <a:cxnLst/>
              <a:rect l="l" t="t" r="r" b="b"/>
              <a:pathLst>
                <a:path w="3195858" h="450728">
                  <a:moveTo>
                    <a:pt x="6380" y="0"/>
                  </a:moveTo>
                  <a:lnTo>
                    <a:pt x="3189478" y="0"/>
                  </a:lnTo>
                  <a:cubicBezTo>
                    <a:pt x="3193001" y="0"/>
                    <a:pt x="3195858" y="2857"/>
                    <a:pt x="3195858" y="6380"/>
                  </a:cubicBezTo>
                  <a:lnTo>
                    <a:pt x="3195858" y="444348"/>
                  </a:lnTo>
                  <a:cubicBezTo>
                    <a:pt x="3195858" y="447871"/>
                    <a:pt x="3193001" y="450728"/>
                    <a:pt x="3189478" y="450728"/>
                  </a:cubicBezTo>
                  <a:lnTo>
                    <a:pt x="6380" y="450728"/>
                  </a:lnTo>
                  <a:cubicBezTo>
                    <a:pt x="2857" y="450728"/>
                    <a:pt x="0" y="447871"/>
                    <a:pt x="0" y="444348"/>
                  </a:cubicBezTo>
                  <a:lnTo>
                    <a:pt x="0" y="6380"/>
                  </a:lnTo>
                  <a:cubicBezTo>
                    <a:pt x="0" y="2857"/>
                    <a:pt x="2857" y="0"/>
                    <a:pt x="6380" y="0"/>
                  </a:cubicBezTo>
                  <a:close/>
                </a:path>
              </a:pathLst>
            </a:custGeom>
            <a:solidFill>
              <a:srgbClr val="FFD5C3"/>
            </a:solidFill>
            <a:ln w="28575" cap="sq">
              <a:solidFill>
                <a:srgbClr val="00806C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66675"/>
              <a:ext cx="3195858" cy="5174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339"/>
                </a:lnSpc>
              </a:pPr>
              <a:r>
                <a:rPr lang="en-US" sz="3099" spc="30">
                  <a:solidFill>
                    <a:srgbClr val="000000"/>
                  </a:solidFill>
                  <a:latin typeface="Josefin Sans"/>
                </a:rPr>
                <a:t>Detailed product information, including product descriptions, images, and nutritional information.</a:t>
              </a:r>
            </a:p>
            <a:p>
              <a:pPr algn="ctr">
                <a:lnSpc>
                  <a:spcPts val="2940"/>
                </a:lnSpc>
              </a:pPr>
              <a:endParaRPr lang="en-US" sz="3099" spc="30">
                <a:solidFill>
                  <a:srgbClr val="000000"/>
                </a:solidFill>
                <a:latin typeface="Josefin Sans"/>
              </a:endParaRP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2071405" y="5267636"/>
            <a:ext cx="1591817" cy="919257"/>
            <a:chOff x="0" y="0"/>
            <a:chExt cx="419244" cy="242109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419244" cy="242109"/>
            </a:xfrm>
            <a:custGeom>
              <a:avLst/>
              <a:gdLst/>
              <a:ahLst/>
              <a:cxnLst/>
              <a:rect l="l" t="t" r="r" b="b"/>
              <a:pathLst>
                <a:path w="419244" h="242109">
                  <a:moveTo>
                    <a:pt x="48636" y="0"/>
                  </a:moveTo>
                  <a:lnTo>
                    <a:pt x="370608" y="0"/>
                  </a:lnTo>
                  <a:cubicBezTo>
                    <a:pt x="383507" y="0"/>
                    <a:pt x="395878" y="5124"/>
                    <a:pt x="404999" y="14245"/>
                  </a:cubicBezTo>
                  <a:cubicBezTo>
                    <a:pt x="414120" y="23366"/>
                    <a:pt x="419244" y="35737"/>
                    <a:pt x="419244" y="48636"/>
                  </a:cubicBezTo>
                  <a:lnTo>
                    <a:pt x="419244" y="193473"/>
                  </a:lnTo>
                  <a:cubicBezTo>
                    <a:pt x="419244" y="206372"/>
                    <a:pt x="414120" y="218743"/>
                    <a:pt x="404999" y="227864"/>
                  </a:cubicBezTo>
                  <a:cubicBezTo>
                    <a:pt x="395878" y="236985"/>
                    <a:pt x="383507" y="242109"/>
                    <a:pt x="370608" y="242109"/>
                  </a:cubicBezTo>
                  <a:lnTo>
                    <a:pt x="48636" y="242109"/>
                  </a:lnTo>
                  <a:cubicBezTo>
                    <a:pt x="35737" y="242109"/>
                    <a:pt x="23366" y="236985"/>
                    <a:pt x="14245" y="227864"/>
                  </a:cubicBezTo>
                  <a:cubicBezTo>
                    <a:pt x="5124" y="218743"/>
                    <a:pt x="0" y="206372"/>
                    <a:pt x="0" y="193473"/>
                  </a:cubicBezTo>
                  <a:lnTo>
                    <a:pt x="0" y="48636"/>
                  </a:lnTo>
                  <a:cubicBezTo>
                    <a:pt x="0" y="35737"/>
                    <a:pt x="5124" y="23366"/>
                    <a:pt x="14245" y="14245"/>
                  </a:cubicBezTo>
                  <a:cubicBezTo>
                    <a:pt x="23366" y="5124"/>
                    <a:pt x="35737" y="0"/>
                    <a:pt x="48636" y="0"/>
                  </a:cubicBezTo>
                  <a:close/>
                </a:path>
              </a:pathLst>
            </a:custGeom>
            <a:solidFill>
              <a:srgbClr val="00806C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28575"/>
              <a:ext cx="419244" cy="270684"/>
            </a:xfrm>
            <a:prstGeom prst="rect">
              <a:avLst/>
            </a:prstGeom>
          </p:spPr>
          <p:txBody>
            <a:bodyPr lIns="127000" tIns="127000" rIns="127000" bIns="127000" rtlCol="0" anchor="ctr"/>
            <a:lstStyle/>
            <a:p>
              <a:pPr algn="ctr">
                <a:lnSpc>
                  <a:spcPts val="3380"/>
                </a:lnSpc>
              </a:pPr>
              <a:r>
                <a:rPr lang="en-US" sz="2600" spc="26">
                  <a:solidFill>
                    <a:srgbClr val="D2E3C3"/>
                  </a:solidFill>
                  <a:latin typeface="Josefin Sans Bold"/>
                </a:rPr>
                <a:t>3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4082322" y="5143500"/>
            <a:ext cx="12134272" cy="1363148"/>
            <a:chOff x="0" y="0"/>
            <a:chExt cx="3195858" cy="359018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3195858" cy="359018"/>
            </a:xfrm>
            <a:custGeom>
              <a:avLst/>
              <a:gdLst/>
              <a:ahLst/>
              <a:cxnLst/>
              <a:rect l="l" t="t" r="r" b="b"/>
              <a:pathLst>
                <a:path w="3195858" h="359018">
                  <a:moveTo>
                    <a:pt x="6380" y="0"/>
                  </a:moveTo>
                  <a:lnTo>
                    <a:pt x="3189478" y="0"/>
                  </a:lnTo>
                  <a:cubicBezTo>
                    <a:pt x="3193001" y="0"/>
                    <a:pt x="3195858" y="2857"/>
                    <a:pt x="3195858" y="6380"/>
                  </a:cubicBezTo>
                  <a:lnTo>
                    <a:pt x="3195858" y="352638"/>
                  </a:lnTo>
                  <a:cubicBezTo>
                    <a:pt x="3195858" y="356162"/>
                    <a:pt x="3193001" y="359018"/>
                    <a:pt x="3189478" y="359018"/>
                  </a:cubicBezTo>
                  <a:lnTo>
                    <a:pt x="6380" y="359018"/>
                  </a:lnTo>
                  <a:cubicBezTo>
                    <a:pt x="2857" y="359018"/>
                    <a:pt x="0" y="356162"/>
                    <a:pt x="0" y="352638"/>
                  </a:cubicBezTo>
                  <a:lnTo>
                    <a:pt x="0" y="6380"/>
                  </a:lnTo>
                  <a:cubicBezTo>
                    <a:pt x="0" y="2857"/>
                    <a:pt x="2857" y="0"/>
                    <a:pt x="6380" y="0"/>
                  </a:cubicBezTo>
                  <a:close/>
                </a:path>
              </a:pathLst>
            </a:custGeom>
            <a:solidFill>
              <a:srgbClr val="FFD5C3"/>
            </a:solidFill>
            <a:ln w="28575" cap="sq">
              <a:solidFill>
                <a:srgbClr val="00806C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66675"/>
              <a:ext cx="3195858" cy="4256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339"/>
                </a:lnSpc>
              </a:pPr>
              <a:r>
                <a:rPr lang="en-US" sz="3099" spc="30">
                  <a:solidFill>
                    <a:srgbClr val="000000"/>
                  </a:solidFill>
                  <a:latin typeface="Josefin Sans"/>
                </a:rPr>
                <a:t>Multiple payment options, including credit/debit cards, digital wallets, and other digital payment methods.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2071405" y="6520268"/>
            <a:ext cx="1591817" cy="919257"/>
            <a:chOff x="0" y="0"/>
            <a:chExt cx="419244" cy="242109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419244" cy="242109"/>
            </a:xfrm>
            <a:custGeom>
              <a:avLst/>
              <a:gdLst/>
              <a:ahLst/>
              <a:cxnLst/>
              <a:rect l="l" t="t" r="r" b="b"/>
              <a:pathLst>
                <a:path w="419244" h="242109">
                  <a:moveTo>
                    <a:pt x="48636" y="0"/>
                  </a:moveTo>
                  <a:lnTo>
                    <a:pt x="370608" y="0"/>
                  </a:lnTo>
                  <a:cubicBezTo>
                    <a:pt x="383507" y="0"/>
                    <a:pt x="395878" y="5124"/>
                    <a:pt x="404999" y="14245"/>
                  </a:cubicBezTo>
                  <a:cubicBezTo>
                    <a:pt x="414120" y="23366"/>
                    <a:pt x="419244" y="35737"/>
                    <a:pt x="419244" y="48636"/>
                  </a:cubicBezTo>
                  <a:lnTo>
                    <a:pt x="419244" y="193473"/>
                  </a:lnTo>
                  <a:cubicBezTo>
                    <a:pt x="419244" y="206372"/>
                    <a:pt x="414120" y="218743"/>
                    <a:pt x="404999" y="227864"/>
                  </a:cubicBezTo>
                  <a:cubicBezTo>
                    <a:pt x="395878" y="236985"/>
                    <a:pt x="383507" y="242109"/>
                    <a:pt x="370608" y="242109"/>
                  </a:cubicBezTo>
                  <a:lnTo>
                    <a:pt x="48636" y="242109"/>
                  </a:lnTo>
                  <a:cubicBezTo>
                    <a:pt x="35737" y="242109"/>
                    <a:pt x="23366" y="236985"/>
                    <a:pt x="14245" y="227864"/>
                  </a:cubicBezTo>
                  <a:cubicBezTo>
                    <a:pt x="5124" y="218743"/>
                    <a:pt x="0" y="206372"/>
                    <a:pt x="0" y="193473"/>
                  </a:cubicBezTo>
                  <a:lnTo>
                    <a:pt x="0" y="48636"/>
                  </a:lnTo>
                  <a:cubicBezTo>
                    <a:pt x="0" y="35737"/>
                    <a:pt x="5124" y="23366"/>
                    <a:pt x="14245" y="14245"/>
                  </a:cubicBezTo>
                  <a:cubicBezTo>
                    <a:pt x="23366" y="5124"/>
                    <a:pt x="35737" y="0"/>
                    <a:pt x="48636" y="0"/>
                  </a:cubicBezTo>
                  <a:close/>
                </a:path>
              </a:pathLst>
            </a:custGeom>
            <a:solidFill>
              <a:srgbClr val="00806C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-28575"/>
              <a:ext cx="419244" cy="270684"/>
            </a:xfrm>
            <a:prstGeom prst="rect">
              <a:avLst/>
            </a:prstGeom>
          </p:spPr>
          <p:txBody>
            <a:bodyPr lIns="127000" tIns="127000" rIns="127000" bIns="127000" rtlCol="0" anchor="ctr"/>
            <a:lstStyle/>
            <a:p>
              <a:pPr algn="ctr">
                <a:lnSpc>
                  <a:spcPts val="3380"/>
                </a:lnSpc>
              </a:pPr>
              <a:r>
                <a:rPr lang="en-US" sz="2600" spc="26">
                  <a:solidFill>
                    <a:srgbClr val="D2E3C3"/>
                  </a:solidFill>
                  <a:latin typeface="Josefin Sans Bold"/>
                </a:rPr>
                <a:t>4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4082322" y="6253965"/>
            <a:ext cx="12134272" cy="1363148"/>
            <a:chOff x="0" y="0"/>
            <a:chExt cx="3195858" cy="359018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3195858" cy="359018"/>
            </a:xfrm>
            <a:custGeom>
              <a:avLst/>
              <a:gdLst/>
              <a:ahLst/>
              <a:cxnLst/>
              <a:rect l="l" t="t" r="r" b="b"/>
              <a:pathLst>
                <a:path w="3195858" h="359018">
                  <a:moveTo>
                    <a:pt x="6380" y="0"/>
                  </a:moveTo>
                  <a:lnTo>
                    <a:pt x="3189478" y="0"/>
                  </a:lnTo>
                  <a:cubicBezTo>
                    <a:pt x="3193001" y="0"/>
                    <a:pt x="3195858" y="2857"/>
                    <a:pt x="3195858" y="6380"/>
                  </a:cubicBezTo>
                  <a:lnTo>
                    <a:pt x="3195858" y="352638"/>
                  </a:lnTo>
                  <a:cubicBezTo>
                    <a:pt x="3195858" y="356162"/>
                    <a:pt x="3193001" y="359018"/>
                    <a:pt x="3189478" y="359018"/>
                  </a:cubicBezTo>
                  <a:lnTo>
                    <a:pt x="6380" y="359018"/>
                  </a:lnTo>
                  <a:cubicBezTo>
                    <a:pt x="2857" y="359018"/>
                    <a:pt x="0" y="356162"/>
                    <a:pt x="0" y="352638"/>
                  </a:cubicBezTo>
                  <a:lnTo>
                    <a:pt x="0" y="6380"/>
                  </a:lnTo>
                  <a:cubicBezTo>
                    <a:pt x="0" y="2857"/>
                    <a:pt x="2857" y="0"/>
                    <a:pt x="6380" y="0"/>
                  </a:cubicBezTo>
                  <a:close/>
                </a:path>
              </a:pathLst>
            </a:custGeom>
            <a:solidFill>
              <a:srgbClr val="FFD5C3"/>
            </a:solidFill>
            <a:ln w="28575" cap="sq">
              <a:solidFill>
                <a:srgbClr val="00806C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-66675"/>
              <a:ext cx="3195858" cy="4256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339"/>
                </a:lnSpc>
              </a:pPr>
              <a:r>
                <a:rPr lang="en-US" sz="3099" spc="30">
                  <a:solidFill>
                    <a:srgbClr val="000000"/>
                  </a:solidFill>
                  <a:latin typeface="Josefin Sans"/>
                </a:rPr>
                <a:t>An automated order management system that allows for efficient order fulfillment and tracking.</a:t>
              </a:r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2071405" y="7772899"/>
            <a:ext cx="1591817" cy="1056148"/>
            <a:chOff x="0" y="0"/>
            <a:chExt cx="419244" cy="278162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419244" cy="278162"/>
            </a:xfrm>
            <a:custGeom>
              <a:avLst/>
              <a:gdLst/>
              <a:ahLst/>
              <a:cxnLst/>
              <a:rect l="l" t="t" r="r" b="b"/>
              <a:pathLst>
                <a:path w="419244" h="278162">
                  <a:moveTo>
                    <a:pt x="48636" y="0"/>
                  </a:moveTo>
                  <a:lnTo>
                    <a:pt x="370608" y="0"/>
                  </a:lnTo>
                  <a:cubicBezTo>
                    <a:pt x="383507" y="0"/>
                    <a:pt x="395878" y="5124"/>
                    <a:pt x="404999" y="14245"/>
                  </a:cubicBezTo>
                  <a:cubicBezTo>
                    <a:pt x="414120" y="23366"/>
                    <a:pt x="419244" y="35737"/>
                    <a:pt x="419244" y="48636"/>
                  </a:cubicBezTo>
                  <a:lnTo>
                    <a:pt x="419244" y="229527"/>
                  </a:lnTo>
                  <a:cubicBezTo>
                    <a:pt x="419244" y="242426"/>
                    <a:pt x="414120" y="254796"/>
                    <a:pt x="404999" y="263917"/>
                  </a:cubicBezTo>
                  <a:cubicBezTo>
                    <a:pt x="395878" y="273038"/>
                    <a:pt x="383507" y="278162"/>
                    <a:pt x="370608" y="278162"/>
                  </a:cubicBezTo>
                  <a:lnTo>
                    <a:pt x="48636" y="278162"/>
                  </a:lnTo>
                  <a:cubicBezTo>
                    <a:pt x="35737" y="278162"/>
                    <a:pt x="23366" y="273038"/>
                    <a:pt x="14245" y="263917"/>
                  </a:cubicBezTo>
                  <a:cubicBezTo>
                    <a:pt x="5124" y="254796"/>
                    <a:pt x="0" y="242426"/>
                    <a:pt x="0" y="229527"/>
                  </a:cubicBezTo>
                  <a:lnTo>
                    <a:pt x="0" y="48636"/>
                  </a:lnTo>
                  <a:cubicBezTo>
                    <a:pt x="0" y="35737"/>
                    <a:pt x="5124" y="23366"/>
                    <a:pt x="14245" y="14245"/>
                  </a:cubicBezTo>
                  <a:cubicBezTo>
                    <a:pt x="23366" y="5124"/>
                    <a:pt x="35737" y="0"/>
                    <a:pt x="48636" y="0"/>
                  </a:cubicBezTo>
                  <a:close/>
                </a:path>
              </a:pathLst>
            </a:custGeom>
            <a:solidFill>
              <a:srgbClr val="00806C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0" y="-28575"/>
              <a:ext cx="419244" cy="306737"/>
            </a:xfrm>
            <a:prstGeom prst="rect">
              <a:avLst/>
            </a:prstGeom>
          </p:spPr>
          <p:txBody>
            <a:bodyPr lIns="127000" tIns="127000" rIns="127000" bIns="127000" rtlCol="0" anchor="ctr"/>
            <a:lstStyle/>
            <a:p>
              <a:pPr algn="ctr">
                <a:lnSpc>
                  <a:spcPts val="3380"/>
                </a:lnSpc>
              </a:pPr>
              <a:r>
                <a:rPr lang="en-US" sz="2600" spc="26">
                  <a:solidFill>
                    <a:srgbClr val="D2E3C3"/>
                  </a:solidFill>
                  <a:latin typeface="Josefin Sans Bold"/>
                </a:rPr>
                <a:t>5</a:t>
              </a:r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4082322" y="7560626"/>
            <a:ext cx="12134272" cy="1405912"/>
            <a:chOff x="0" y="0"/>
            <a:chExt cx="3195858" cy="370281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3195858" cy="370281"/>
            </a:xfrm>
            <a:custGeom>
              <a:avLst/>
              <a:gdLst/>
              <a:ahLst/>
              <a:cxnLst/>
              <a:rect l="l" t="t" r="r" b="b"/>
              <a:pathLst>
                <a:path w="3195858" h="370281">
                  <a:moveTo>
                    <a:pt x="6380" y="0"/>
                  </a:moveTo>
                  <a:lnTo>
                    <a:pt x="3189478" y="0"/>
                  </a:lnTo>
                  <a:cubicBezTo>
                    <a:pt x="3193001" y="0"/>
                    <a:pt x="3195858" y="2857"/>
                    <a:pt x="3195858" y="6380"/>
                  </a:cubicBezTo>
                  <a:lnTo>
                    <a:pt x="3195858" y="363901"/>
                  </a:lnTo>
                  <a:cubicBezTo>
                    <a:pt x="3195858" y="367425"/>
                    <a:pt x="3193001" y="370281"/>
                    <a:pt x="3189478" y="370281"/>
                  </a:cubicBezTo>
                  <a:lnTo>
                    <a:pt x="6380" y="370281"/>
                  </a:lnTo>
                  <a:cubicBezTo>
                    <a:pt x="2857" y="370281"/>
                    <a:pt x="0" y="367425"/>
                    <a:pt x="0" y="363901"/>
                  </a:cubicBezTo>
                  <a:lnTo>
                    <a:pt x="0" y="6380"/>
                  </a:lnTo>
                  <a:cubicBezTo>
                    <a:pt x="0" y="2857"/>
                    <a:pt x="2857" y="0"/>
                    <a:pt x="6380" y="0"/>
                  </a:cubicBezTo>
                  <a:close/>
                </a:path>
              </a:pathLst>
            </a:custGeom>
            <a:solidFill>
              <a:srgbClr val="FFD5C3"/>
            </a:solidFill>
            <a:ln w="28575" cap="sq">
              <a:solidFill>
                <a:srgbClr val="00806C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0" y="-76200"/>
              <a:ext cx="3195858" cy="4464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79"/>
                </a:lnSpc>
              </a:pPr>
              <a:r>
                <a:rPr lang="en-US" sz="3199" spc="31">
                  <a:solidFill>
                    <a:srgbClr val="000000"/>
                  </a:solidFill>
                  <a:latin typeface="Josefin Sans"/>
                </a:rPr>
                <a:t>Integration with social media platforms to increase the store's online presence and reach</a:t>
              </a:r>
            </a:p>
          </p:txBody>
        </p:sp>
      </p:grpSp>
      <p:sp>
        <p:nvSpPr>
          <p:cNvPr id="36" name="Freeform 36"/>
          <p:cNvSpPr/>
          <p:nvPr/>
        </p:nvSpPr>
        <p:spPr>
          <a:xfrm rot="-311798">
            <a:off x="16327303" y="8437002"/>
            <a:ext cx="1849989" cy="2528543"/>
          </a:xfrm>
          <a:custGeom>
            <a:avLst/>
            <a:gdLst/>
            <a:ahLst/>
            <a:cxnLst/>
            <a:rect l="l" t="t" r="r" b="b"/>
            <a:pathLst>
              <a:path w="1849989" h="2528543">
                <a:moveTo>
                  <a:pt x="0" y="0"/>
                </a:moveTo>
                <a:lnTo>
                  <a:pt x="1849989" y="0"/>
                </a:lnTo>
                <a:lnTo>
                  <a:pt x="1849989" y="2528543"/>
                </a:lnTo>
                <a:lnTo>
                  <a:pt x="0" y="252854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7" name="Freeform 37"/>
          <p:cNvSpPr/>
          <p:nvPr/>
        </p:nvSpPr>
        <p:spPr>
          <a:xfrm rot="2524392">
            <a:off x="180814" y="5630603"/>
            <a:ext cx="1293283" cy="1246725"/>
          </a:xfrm>
          <a:custGeom>
            <a:avLst/>
            <a:gdLst/>
            <a:ahLst/>
            <a:cxnLst/>
            <a:rect l="l" t="t" r="r" b="b"/>
            <a:pathLst>
              <a:path w="1293283" h="1246725">
                <a:moveTo>
                  <a:pt x="0" y="0"/>
                </a:moveTo>
                <a:lnTo>
                  <a:pt x="1293283" y="0"/>
                </a:lnTo>
                <a:lnTo>
                  <a:pt x="1293283" y="1246725"/>
                </a:lnTo>
                <a:lnTo>
                  <a:pt x="0" y="124672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8" name="Freeform 38"/>
          <p:cNvSpPr/>
          <p:nvPr/>
        </p:nvSpPr>
        <p:spPr>
          <a:xfrm rot="-747222">
            <a:off x="16874502" y="7195730"/>
            <a:ext cx="769596" cy="1036798"/>
          </a:xfrm>
          <a:custGeom>
            <a:avLst/>
            <a:gdLst/>
            <a:ahLst/>
            <a:cxnLst/>
            <a:rect l="l" t="t" r="r" b="b"/>
            <a:pathLst>
              <a:path w="769596" h="1036798">
                <a:moveTo>
                  <a:pt x="0" y="0"/>
                </a:moveTo>
                <a:lnTo>
                  <a:pt x="769596" y="0"/>
                </a:lnTo>
                <a:lnTo>
                  <a:pt x="769596" y="1036798"/>
                </a:lnTo>
                <a:lnTo>
                  <a:pt x="0" y="103679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9" name="Freeform 39"/>
          <p:cNvSpPr/>
          <p:nvPr/>
        </p:nvSpPr>
        <p:spPr>
          <a:xfrm rot="-1071704">
            <a:off x="14892996" y="8981467"/>
            <a:ext cx="1175077" cy="1153113"/>
          </a:xfrm>
          <a:custGeom>
            <a:avLst/>
            <a:gdLst/>
            <a:ahLst/>
            <a:cxnLst/>
            <a:rect l="l" t="t" r="r" b="b"/>
            <a:pathLst>
              <a:path w="1175077" h="1153113">
                <a:moveTo>
                  <a:pt x="0" y="0"/>
                </a:moveTo>
                <a:lnTo>
                  <a:pt x="1175076" y="0"/>
                </a:lnTo>
                <a:lnTo>
                  <a:pt x="1175076" y="1153113"/>
                </a:lnTo>
                <a:lnTo>
                  <a:pt x="0" y="115311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0" name="Freeform 40"/>
          <p:cNvSpPr/>
          <p:nvPr/>
        </p:nvSpPr>
        <p:spPr>
          <a:xfrm rot="-1501333">
            <a:off x="229861" y="2850049"/>
            <a:ext cx="687946" cy="1239543"/>
          </a:xfrm>
          <a:custGeom>
            <a:avLst/>
            <a:gdLst/>
            <a:ahLst/>
            <a:cxnLst/>
            <a:rect l="l" t="t" r="r" b="b"/>
            <a:pathLst>
              <a:path w="687946" h="1239543">
                <a:moveTo>
                  <a:pt x="0" y="0"/>
                </a:moveTo>
                <a:lnTo>
                  <a:pt x="687946" y="0"/>
                </a:lnTo>
                <a:lnTo>
                  <a:pt x="687946" y="1239543"/>
                </a:lnTo>
                <a:lnTo>
                  <a:pt x="0" y="123954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1" name="Freeform 41"/>
          <p:cNvSpPr/>
          <p:nvPr/>
        </p:nvSpPr>
        <p:spPr>
          <a:xfrm rot="1419781">
            <a:off x="551420" y="3928582"/>
            <a:ext cx="954559" cy="1292127"/>
          </a:xfrm>
          <a:custGeom>
            <a:avLst/>
            <a:gdLst/>
            <a:ahLst/>
            <a:cxnLst/>
            <a:rect l="l" t="t" r="r" b="b"/>
            <a:pathLst>
              <a:path w="954559" h="1292127">
                <a:moveTo>
                  <a:pt x="0" y="0"/>
                </a:moveTo>
                <a:lnTo>
                  <a:pt x="954560" y="0"/>
                </a:lnTo>
                <a:lnTo>
                  <a:pt x="954560" y="1292127"/>
                </a:lnTo>
                <a:lnTo>
                  <a:pt x="0" y="1292127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2" name="Freeform 42"/>
          <p:cNvSpPr/>
          <p:nvPr/>
        </p:nvSpPr>
        <p:spPr>
          <a:xfrm rot="-1098511">
            <a:off x="253823" y="1275475"/>
            <a:ext cx="1787690" cy="1267025"/>
          </a:xfrm>
          <a:custGeom>
            <a:avLst/>
            <a:gdLst/>
            <a:ahLst/>
            <a:cxnLst/>
            <a:rect l="l" t="t" r="r" b="b"/>
            <a:pathLst>
              <a:path w="1787690" h="1267025">
                <a:moveTo>
                  <a:pt x="0" y="0"/>
                </a:moveTo>
                <a:lnTo>
                  <a:pt x="1787689" y="0"/>
                </a:lnTo>
                <a:lnTo>
                  <a:pt x="1787689" y="1267025"/>
                </a:lnTo>
                <a:lnTo>
                  <a:pt x="0" y="1267025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3" name="Freeform 43"/>
          <p:cNvSpPr/>
          <p:nvPr/>
        </p:nvSpPr>
        <p:spPr>
          <a:xfrm>
            <a:off x="1980159" y="842779"/>
            <a:ext cx="828811" cy="809127"/>
          </a:xfrm>
          <a:custGeom>
            <a:avLst/>
            <a:gdLst/>
            <a:ahLst/>
            <a:cxnLst/>
            <a:rect l="l" t="t" r="r" b="b"/>
            <a:pathLst>
              <a:path w="828811" h="809127">
                <a:moveTo>
                  <a:pt x="0" y="0"/>
                </a:moveTo>
                <a:lnTo>
                  <a:pt x="828811" y="0"/>
                </a:lnTo>
                <a:lnTo>
                  <a:pt x="828811" y="809127"/>
                </a:lnTo>
                <a:lnTo>
                  <a:pt x="0" y="809127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4" name="Freeform 44"/>
          <p:cNvSpPr/>
          <p:nvPr/>
        </p:nvSpPr>
        <p:spPr>
          <a:xfrm rot="2048915">
            <a:off x="238493" y="4086440"/>
            <a:ext cx="377560" cy="400594"/>
          </a:xfrm>
          <a:custGeom>
            <a:avLst/>
            <a:gdLst/>
            <a:ahLst/>
            <a:cxnLst/>
            <a:rect l="l" t="t" r="r" b="b"/>
            <a:pathLst>
              <a:path w="377560" h="400594">
                <a:moveTo>
                  <a:pt x="0" y="0"/>
                </a:moveTo>
                <a:lnTo>
                  <a:pt x="377560" y="0"/>
                </a:lnTo>
                <a:lnTo>
                  <a:pt x="377560" y="400594"/>
                </a:lnTo>
                <a:lnTo>
                  <a:pt x="0" y="400594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5" name="Freeform 45"/>
          <p:cNvSpPr/>
          <p:nvPr/>
        </p:nvSpPr>
        <p:spPr>
          <a:xfrm>
            <a:off x="685505" y="5143500"/>
            <a:ext cx="383878" cy="372362"/>
          </a:xfrm>
          <a:custGeom>
            <a:avLst/>
            <a:gdLst/>
            <a:ahLst/>
            <a:cxnLst/>
            <a:rect l="l" t="t" r="r" b="b"/>
            <a:pathLst>
              <a:path w="383878" h="372362">
                <a:moveTo>
                  <a:pt x="0" y="0"/>
                </a:moveTo>
                <a:lnTo>
                  <a:pt x="383878" y="0"/>
                </a:lnTo>
                <a:lnTo>
                  <a:pt x="383878" y="372362"/>
                </a:lnTo>
                <a:lnTo>
                  <a:pt x="0" y="372362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6" name="Freeform 46"/>
          <p:cNvSpPr/>
          <p:nvPr/>
        </p:nvSpPr>
        <p:spPr>
          <a:xfrm rot="5494052">
            <a:off x="1465635" y="447358"/>
            <a:ext cx="383878" cy="372362"/>
          </a:xfrm>
          <a:custGeom>
            <a:avLst/>
            <a:gdLst/>
            <a:ahLst/>
            <a:cxnLst/>
            <a:rect l="l" t="t" r="r" b="b"/>
            <a:pathLst>
              <a:path w="383878" h="372362">
                <a:moveTo>
                  <a:pt x="0" y="0"/>
                </a:moveTo>
                <a:lnTo>
                  <a:pt x="383878" y="0"/>
                </a:lnTo>
                <a:lnTo>
                  <a:pt x="383878" y="372362"/>
                </a:lnTo>
                <a:lnTo>
                  <a:pt x="0" y="372362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7" name="Freeform 47"/>
          <p:cNvSpPr/>
          <p:nvPr/>
        </p:nvSpPr>
        <p:spPr>
          <a:xfrm rot="-555428">
            <a:off x="760623" y="587163"/>
            <a:ext cx="525013" cy="511232"/>
          </a:xfrm>
          <a:custGeom>
            <a:avLst/>
            <a:gdLst/>
            <a:ahLst/>
            <a:cxnLst/>
            <a:rect l="l" t="t" r="r" b="b"/>
            <a:pathLst>
              <a:path w="525013" h="511232">
                <a:moveTo>
                  <a:pt x="0" y="0"/>
                </a:moveTo>
                <a:lnTo>
                  <a:pt x="525013" y="0"/>
                </a:lnTo>
                <a:lnTo>
                  <a:pt x="525013" y="511232"/>
                </a:lnTo>
                <a:lnTo>
                  <a:pt x="0" y="511232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8" name="Freeform 48"/>
          <p:cNvSpPr/>
          <p:nvPr/>
        </p:nvSpPr>
        <p:spPr>
          <a:xfrm rot="2352152">
            <a:off x="2082639" y="145864"/>
            <a:ext cx="525013" cy="511232"/>
          </a:xfrm>
          <a:custGeom>
            <a:avLst/>
            <a:gdLst/>
            <a:ahLst/>
            <a:cxnLst/>
            <a:rect l="l" t="t" r="r" b="b"/>
            <a:pathLst>
              <a:path w="525013" h="511232">
                <a:moveTo>
                  <a:pt x="0" y="0"/>
                </a:moveTo>
                <a:lnTo>
                  <a:pt x="525013" y="0"/>
                </a:lnTo>
                <a:lnTo>
                  <a:pt x="525013" y="511232"/>
                </a:lnTo>
                <a:lnTo>
                  <a:pt x="0" y="511232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9" name="Freeform 49"/>
          <p:cNvSpPr/>
          <p:nvPr/>
        </p:nvSpPr>
        <p:spPr>
          <a:xfrm rot="-607517">
            <a:off x="2759551" y="238378"/>
            <a:ext cx="1197071" cy="790322"/>
          </a:xfrm>
          <a:custGeom>
            <a:avLst/>
            <a:gdLst/>
            <a:ahLst/>
            <a:cxnLst/>
            <a:rect l="l" t="t" r="r" b="b"/>
            <a:pathLst>
              <a:path w="1197071" h="790322">
                <a:moveTo>
                  <a:pt x="0" y="0"/>
                </a:moveTo>
                <a:lnTo>
                  <a:pt x="1197071" y="0"/>
                </a:lnTo>
                <a:lnTo>
                  <a:pt x="1197071" y="790322"/>
                </a:lnTo>
                <a:lnTo>
                  <a:pt x="0" y="790322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0" name="Freeform 50"/>
          <p:cNvSpPr/>
          <p:nvPr/>
        </p:nvSpPr>
        <p:spPr>
          <a:xfrm rot="-1128355">
            <a:off x="235334" y="341185"/>
            <a:ext cx="383878" cy="372362"/>
          </a:xfrm>
          <a:custGeom>
            <a:avLst/>
            <a:gdLst/>
            <a:ahLst/>
            <a:cxnLst/>
            <a:rect l="l" t="t" r="r" b="b"/>
            <a:pathLst>
              <a:path w="383878" h="372362">
                <a:moveTo>
                  <a:pt x="0" y="0"/>
                </a:moveTo>
                <a:lnTo>
                  <a:pt x="383878" y="0"/>
                </a:lnTo>
                <a:lnTo>
                  <a:pt x="383878" y="372361"/>
                </a:lnTo>
                <a:lnTo>
                  <a:pt x="0" y="372361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1" name="Freeform 51"/>
          <p:cNvSpPr/>
          <p:nvPr/>
        </p:nvSpPr>
        <p:spPr>
          <a:xfrm flipH="1">
            <a:off x="16771763" y="5474730"/>
            <a:ext cx="1757886" cy="1650215"/>
          </a:xfrm>
          <a:custGeom>
            <a:avLst/>
            <a:gdLst/>
            <a:ahLst/>
            <a:cxnLst/>
            <a:rect l="l" t="t" r="r" b="b"/>
            <a:pathLst>
              <a:path w="1757886" h="1650215">
                <a:moveTo>
                  <a:pt x="1757885" y="0"/>
                </a:moveTo>
                <a:lnTo>
                  <a:pt x="0" y="0"/>
                </a:lnTo>
                <a:lnTo>
                  <a:pt x="0" y="1650215"/>
                </a:lnTo>
                <a:lnTo>
                  <a:pt x="1757885" y="1650215"/>
                </a:lnTo>
                <a:lnTo>
                  <a:pt x="1757885" y="0"/>
                </a:lnTo>
                <a:close/>
              </a:path>
            </a:pathLst>
          </a:custGeom>
          <a:blipFill>
            <a:blip r:embed="rId1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2" name="Freeform 52"/>
          <p:cNvSpPr/>
          <p:nvPr/>
        </p:nvSpPr>
        <p:spPr>
          <a:xfrm rot="-2052259">
            <a:off x="16655775" y="3961344"/>
            <a:ext cx="687267" cy="1395466"/>
          </a:xfrm>
          <a:custGeom>
            <a:avLst/>
            <a:gdLst/>
            <a:ahLst/>
            <a:cxnLst/>
            <a:rect l="l" t="t" r="r" b="b"/>
            <a:pathLst>
              <a:path w="687267" h="1395466">
                <a:moveTo>
                  <a:pt x="0" y="0"/>
                </a:moveTo>
                <a:lnTo>
                  <a:pt x="687267" y="0"/>
                </a:lnTo>
                <a:lnTo>
                  <a:pt x="687267" y="1395466"/>
                </a:lnTo>
                <a:lnTo>
                  <a:pt x="0" y="1395466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3" name="Freeform 53"/>
          <p:cNvSpPr/>
          <p:nvPr/>
        </p:nvSpPr>
        <p:spPr>
          <a:xfrm rot="571707">
            <a:off x="17588195" y="3791342"/>
            <a:ext cx="478353" cy="858033"/>
          </a:xfrm>
          <a:custGeom>
            <a:avLst/>
            <a:gdLst/>
            <a:ahLst/>
            <a:cxnLst/>
            <a:rect l="l" t="t" r="r" b="b"/>
            <a:pathLst>
              <a:path w="478353" h="858033">
                <a:moveTo>
                  <a:pt x="0" y="0"/>
                </a:moveTo>
                <a:lnTo>
                  <a:pt x="478353" y="0"/>
                </a:lnTo>
                <a:lnTo>
                  <a:pt x="478353" y="858033"/>
                </a:lnTo>
                <a:lnTo>
                  <a:pt x="0" y="858033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4" name="TextBox 54"/>
          <p:cNvSpPr txBox="1"/>
          <p:nvPr/>
        </p:nvSpPr>
        <p:spPr>
          <a:xfrm>
            <a:off x="4884130" y="1008819"/>
            <a:ext cx="9990601" cy="953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40"/>
              </a:lnSpc>
            </a:pPr>
            <a:r>
              <a:rPr lang="en-US" sz="5600" spc="168">
                <a:solidFill>
                  <a:srgbClr val="00806C"/>
                </a:solidFill>
                <a:latin typeface="TAN Kindred"/>
              </a:rPr>
              <a:t>PROJECT SCOPE</a:t>
            </a:r>
          </a:p>
        </p:txBody>
      </p:sp>
      <p:sp>
        <p:nvSpPr>
          <p:cNvPr id="55" name="Freeform 55"/>
          <p:cNvSpPr/>
          <p:nvPr/>
        </p:nvSpPr>
        <p:spPr>
          <a:xfrm rot="1584333">
            <a:off x="17564865" y="4806437"/>
            <a:ext cx="525013" cy="511232"/>
          </a:xfrm>
          <a:custGeom>
            <a:avLst/>
            <a:gdLst/>
            <a:ahLst/>
            <a:cxnLst/>
            <a:rect l="l" t="t" r="r" b="b"/>
            <a:pathLst>
              <a:path w="525013" h="511232">
                <a:moveTo>
                  <a:pt x="0" y="0"/>
                </a:moveTo>
                <a:lnTo>
                  <a:pt x="525013" y="0"/>
                </a:lnTo>
                <a:lnTo>
                  <a:pt x="525013" y="511231"/>
                </a:lnTo>
                <a:lnTo>
                  <a:pt x="0" y="511231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slow">
    <p:push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083785" y="616729"/>
            <a:ext cx="20576230" cy="9053541"/>
            <a:chOff x="0" y="0"/>
            <a:chExt cx="27434974" cy="12071388"/>
          </a:xfrm>
        </p:grpSpPr>
        <p:sp>
          <p:nvSpPr>
            <p:cNvPr id="3" name="Freeform 3"/>
            <p:cNvSpPr/>
            <p:nvPr/>
          </p:nvSpPr>
          <p:spPr>
            <a:xfrm rot="-10800000">
              <a:off x="0" y="0"/>
              <a:ext cx="13717487" cy="12071388"/>
            </a:xfrm>
            <a:custGeom>
              <a:avLst/>
              <a:gdLst/>
              <a:ahLst/>
              <a:cxnLst/>
              <a:rect l="l" t="t" r="r" b="b"/>
              <a:pathLst>
                <a:path w="13717487" h="12071388">
                  <a:moveTo>
                    <a:pt x="0" y="0"/>
                  </a:moveTo>
                  <a:lnTo>
                    <a:pt x="13717487" y="0"/>
                  </a:lnTo>
                  <a:lnTo>
                    <a:pt x="13717487" y="12071388"/>
                  </a:lnTo>
                  <a:lnTo>
                    <a:pt x="0" y="120713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24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Freeform 4"/>
            <p:cNvSpPr/>
            <p:nvPr/>
          </p:nvSpPr>
          <p:spPr>
            <a:xfrm rot="-10800000">
              <a:off x="13717487" y="0"/>
              <a:ext cx="13717487" cy="12071388"/>
            </a:xfrm>
            <a:custGeom>
              <a:avLst/>
              <a:gdLst/>
              <a:ahLst/>
              <a:cxnLst/>
              <a:rect l="l" t="t" r="r" b="b"/>
              <a:pathLst>
                <a:path w="13717487" h="12071388">
                  <a:moveTo>
                    <a:pt x="0" y="0"/>
                  </a:moveTo>
                  <a:lnTo>
                    <a:pt x="13717487" y="0"/>
                  </a:lnTo>
                  <a:lnTo>
                    <a:pt x="13717487" y="12071388"/>
                  </a:lnTo>
                  <a:lnTo>
                    <a:pt x="0" y="120713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24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Freeform 5"/>
          <p:cNvSpPr/>
          <p:nvPr/>
        </p:nvSpPr>
        <p:spPr>
          <a:xfrm rot="5400000">
            <a:off x="-1237159" y="617220"/>
            <a:ext cx="10287000" cy="9052560"/>
          </a:xfrm>
          <a:custGeom>
            <a:avLst/>
            <a:gdLst/>
            <a:ahLst/>
            <a:cxnLst/>
            <a:rect l="l" t="t" r="r" b="b"/>
            <a:pathLst>
              <a:path w="10287000" h="9052560">
                <a:moveTo>
                  <a:pt x="0" y="0"/>
                </a:moveTo>
                <a:lnTo>
                  <a:pt x="10287000" y="0"/>
                </a:lnTo>
                <a:lnTo>
                  <a:pt x="10287000" y="9052560"/>
                </a:lnTo>
                <a:lnTo>
                  <a:pt x="0" y="90525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24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5400000">
            <a:off x="8806396" y="617220"/>
            <a:ext cx="10287000" cy="9052560"/>
          </a:xfrm>
          <a:custGeom>
            <a:avLst/>
            <a:gdLst/>
            <a:ahLst/>
            <a:cxnLst/>
            <a:rect l="l" t="t" r="r" b="b"/>
            <a:pathLst>
              <a:path w="10287000" h="9052560">
                <a:moveTo>
                  <a:pt x="0" y="0"/>
                </a:moveTo>
                <a:lnTo>
                  <a:pt x="10287000" y="0"/>
                </a:lnTo>
                <a:lnTo>
                  <a:pt x="10287000" y="9052560"/>
                </a:lnTo>
                <a:lnTo>
                  <a:pt x="0" y="90525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24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880111" y="-224790"/>
            <a:ext cx="16527779" cy="632460"/>
            <a:chOff x="0" y="0"/>
            <a:chExt cx="4352995" cy="16657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352995" cy="166574"/>
            </a:xfrm>
            <a:custGeom>
              <a:avLst/>
              <a:gdLst/>
              <a:ahLst/>
              <a:cxnLst/>
              <a:rect l="l" t="t" r="r" b="b"/>
              <a:pathLst>
                <a:path w="4352995" h="166574">
                  <a:moveTo>
                    <a:pt x="0" y="0"/>
                  </a:moveTo>
                  <a:lnTo>
                    <a:pt x="4352995" y="0"/>
                  </a:lnTo>
                  <a:lnTo>
                    <a:pt x="4352995" y="166574"/>
                  </a:lnTo>
                  <a:lnTo>
                    <a:pt x="0" y="166574"/>
                  </a:lnTo>
                  <a:close/>
                </a:path>
              </a:pathLst>
            </a:custGeom>
            <a:solidFill>
              <a:srgbClr val="4A7B7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38100"/>
              <a:ext cx="4352995" cy="1284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82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880111" y="9879821"/>
            <a:ext cx="16527779" cy="632460"/>
            <a:chOff x="0" y="0"/>
            <a:chExt cx="4352995" cy="166574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352995" cy="166574"/>
            </a:xfrm>
            <a:custGeom>
              <a:avLst/>
              <a:gdLst/>
              <a:ahLst/>
              <a:cxnLst/>
              <a:rect l="l" t="t" r="r" b="b"/>
              <a:pathLst>
                <a:path w="4352995" h="166574">
                  <a:moveTo>
                    <a:pt x="0" y="0"/>
                  </a:moveTo>
                  <a:lnTo>
                    <a:pt x="4352995" y="0"/>
                  </a:lnTo>
                  <a:lnTo>
                    <a:pt x="4352995" y="166574"/>
                  </a:lnTo>
                  <a:lnTo>
                    <a:pt x="0" y="166574"/>
                  </a:lnTo>
                  <a:close/>
                </a:path>
              </a:pathLst>
            </a:custGeom>
            <a:solidFill>
              <a:srgbClr val="4A7B7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38100"/>
              <a:ext cx="4352995" cy="1284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82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2938480" y="1429348"/>
            <a:ext cx="12411040" cy="7428305"/>
            <a:chOff x="0" y="0"/>
            <a:chExt cx="1358007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358008" cy="812800"/>
            </a:xfrm>
            <a:custGeom>
              <a:avLst/>
              <a:gdLst/>
              <a:ahLst/>
              <a:cxnLst/>
              <a:rect l="l" t="t" r="r" b="b"/>
              <a:pathLst>
                <a:path w="1358008" h="812800">
                  <a:moveTo>
                    <a:pt x="0" y="0"/>
                  </a:moveTo>
                  <a:lnTo>
                    <a:pt x="1358008" y="0"/>
                  </a:lnTo>
                  <a:lnTo>
                    <a:pt x="1358008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4A7B7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57150"/>
              <a:ext cx="1358007" cy="755650"/>
            </a:xfrm>
            <a:prstGeom prst="rect">
              <a:avLst/>
            </a:prstGeom>
          </p:spPr>
          <p:txBody>
            <a:bodyPr lIns="122277" tIns="122277" rIns="122277" bIns="122277" rtlCol="0" anchor="ctr"/>
            <a:lstStyle/>
            <a:p>
              <a:pPr algn="ctr">
                <a:lnSpc>
                  <a:spcPts val="2599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3710452" y="1917972"/>
            <a:ext cx="10867097" cy="61270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539"/>
              </a:lnSpc>
            </a:pPr>
            <a:r>
              <a:rPr lang="en-US" sz="17654">
                <a:solidFill>
                  <a:srgbClr val="FFFFFF"/>
                </a:solidFill>
                <a:latin typeface="Anton"/>
              </a:rPr>
              <a:t>SYSTEM </a:t>
            </a:r>
          </a:p>
          <a:p>
            <a:pPr marL="0" lvl="0" indent="0" algn="ctr">
              <a:lnSpc>
                <a:spcPts val="24539"/>
              </a:lnSpc>
            </a:pPr>
            <a:r>
              <a:rPr lang="en-US" sz="17654">
                <a:solidFill>
                  <a:srgbClr val="FFFFFF"/>
                </a:solidFill>
                <a:latin typeface="Anton"/>
              </a:rPr>
              <a:t>DESIGN</a:t>
            </a:r>
          </a:p>
        </p:txBody>
      </p:sp>
    </p:spTree>
  </p:cSld>
  <p:clrMapOvr>
    <a:masterClrMapping/>
  </p:clrMapOvr>
  <p:transition spd="slow">
    <p:push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2E3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14302287" y="-1058222"/>
            <a:ext cx="5235368" cy="4673756"/>
          </a:xfrm>
          <a:custGeom>
            <a:avLst/>
            <a:gdLst/>
            <a:ahLst/>
            <a:cxnLst/>
            <a:rect l="l" t="t" r="r" b="b"/>
            <a:pathLst>
              <a:path w="5235368" h="4673756">
                <a:moveTo>
                  <a:pt x="0" y="0"/>
                </a:moveTo>
                <a:lnTo>
                  <a:pt x="5235368" y="0"/>
                </a:lnTo>
                <a:lnTo>
                  <a:pt x="5235368" y="4673756"/>
                </a:lnTo>
                <a:lnTo>
                  <a:pt x="0" y="46737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1354468" y="6671466"/>
            <a:ext cx="5235368" cy="4673756"/>
          </a:xfrm>
          <a:custGeom>
            <a:avLst/>
            <a:gdLst/>
            <a:ahLst/>
            <a:cxnLst/>
            <a:rect l="l" t="t" r="r" b="b"/>
            <a:pathLst>
              <a:path w="5235368" h="4673756">
                <a:moveTo>
                  <a:pt x="0" y="0"/>
                </a:moveTo>
                <a:lnTo>
                  <a:pt x="5235369" y="0"/>
                </a:lnTo>
                <a:lnTo>
                  <a:pt x="5235369" y="4673756"/>
                </a:lnTo>
                <a:lnTo>
                  <a:pt x="0" y="46737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1814194">
            <a:off x="16428494" y="82191"/>
            <a:ext cx="4745395" cy="4296740"/>
          </a:xfrm>
          <a:custGeom>
            <a:avLst/>
            <a:gdLst/>
            <a:ahLst/>
            <a:cxnLst/>
            <a:rect l="l" t="t" r="r" b="b"/>
            <a:pathLst>
              <a:path w="4745395" h="4296740">
                <a:moveTo>
                  <a:pt x="0" y="0"/>
                </a:moveTo>
                <a:lnTo>
                  <a:pt x="4745396" y="0"/>
                </a:lnTo>
                <a:lnTo>
                  <a:pt x="4745396" y="4296739"/>
                </a:lnTo>
                <a:lnTo>
                  <a:pt x="0" y="429673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-7251473">
            <a:off x="-2694024" y="3753103"/>
            <a:ext cx="4745395" cy="4296740"/>
          </a:xfrm>
          <a:custGeom>
            <a:avLst/>
            <a:gdLst/>
            <a:ahLst/>
            <a:cxnLst/>
            <a:rect l="l" t="t" r="r" b="b"/>
            <a:pathLst>
              <a:path w="4745395" h="4296740">
                <a:moveTo>
                  <a:pt x="0" y="0"/>
                </a:moveTo>
                <a:lnTo>
                  <a:pt x="4745395" y="0"/>
                </a:lnTo>
                <a:lnTo>
                  <a:pt x="4745395" y="4296739"/>
                </a:lnTo>
                <a:lnTo>
                  <a:pt x="0" y="429673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-735150">
            <a:off x="356079" y="8151094"/>
            <a:ext cx="1814276" cy="2479731"/>
          </a:xfrm>
          <a:custGeom>
            <a:avLst/>
            <a:gdLst/>
            <a:ahLst/>
            <a:cxnLst/>
            <a:rect l="l" t="t" r="r" b="b"/>
            <a:pathLst>
              <a:path w="1814276" h="2479731">
                <a:moveTo>
                  <a:pt x="0" y="0"/>
                </a:moveTo>
                <a:lnTo>
                  <a:pt x="1814276" y="0"/>
                </a:lnTo>
                <a:lnTo>
                  <a:pt x="1814276" y="2479731"/>
                </a:lnTo>
                <a:lnTo>
                  <a:pt x="0" y="247973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2139004">
            <a:off x="1768938" y="8889621"/>
            <a:ext cx="1216871" cy="2177845"/>
          </a:xfrm>
          <a:custGeom>
            <a:avLst/>
            <a:gdLst/>
            <a:ahLst/>
            <a:cxnLst/>
            <a:rect l="l" t="t" r="r" b="b"/>
            <a:pathLst>
              <a:path w="1216871" h="2177845">
                <a:moveTo>
                  <a:pt x="0" y="0"/>
                </a:moveTo>
                <a:lnTo>
                  <a:pt x="1216870" y="0"/>
                </a:lnTo>
                <a:lnTo>
                  <a:pt x="1216870" y="2177845"/>
                </a:lnTo>
                <a:lnTo>
                  <a:pt x="0" y="217784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rot="-435559">
            <a:off x="-215506" y="6217659"/>
            <a:ext cx="1426227" cy="1338870"/>
          </a:xfrm>
          <a:custGeom>
            <a:avLst/>
            <a:gdLst/>
            <a:ahLst/>
            <a:cxnLst/>
            <a:rect l="l" t="t" r="r" b="b"/>
            <a:pathLst>
              <a:path w="1426227" h="1338870">
                <a:moveTo>
                  <a:pt x="0" y="0"/>
                </a:moveTo>
                <a:lnTo>
                  <a:pt x="1426227" y="0"/>
                </a:lnTo>
                <a:lnTo>
                  <a:pt x="1426227" y="1338870"/>
                </a:lnTo>
                <a:lnTo>
                  <a:pt x="0" y="133887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rot="895364">
            <a:off x="-758517" y="4460710"/>
            <a:ext cx="1920667" cy="1641530"/>
          </a:xfrm>
          <a:custGeom>
            <a:avLst/>
            <a:gdLst/>
            <a:ahLst/>
            <a:cxnLst/>
            <a:rect l="l" t="t" r="r" b="b"/>
            <a:pathLst>
              <a:path w="1920667" h="1641530">
                <a:moveTo>
                  <a:pt x="0" y="0"/>
                </a:moveTo>
                <a:lnTo>
                  <a:pt x="1920667" y="0"/>
                </a:lnTo>
                <a:lnTo>
                  <a:pt x="1920667" y="1641530"/>
                </a:lnTo>
                <a:lnTo>
                  <a:pt x="0" y="164153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 rot="1395598">
            <a:off x="16837683" y="1379727"/>
            <a:ext cx="747985" cy="1348530"/>
          </a:xfrm>
          <a:custGeom>
            <a:avLst/>
            <a:gdLst/>
            <a:ahLst/>
            <a:cxnLst/>
            <a:rect l="l" t="t" r="r" b="b"/>
            <a:pathLst>
              <a:path w="747985" h="1348530">
                <a:moveTo>
                  <a:pt x="0" y="0"/>
                </a:moveTo>
                <a:lnTo>
                  <a:pt x="747984" y="0"/>
                </a:lnTo>
                <a:lnTo>
                  <a:pt x="747984" y="1348530"/>
                </a:lnTo>
                <a:lnTo>
                  <a:pt x="0" y="134853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 rot="-546956">
            <a:off x="14936871" y="493739"/>
            <a:ext cx="668186" cy="833287"/>
          </a:xfrm>
          <a:custGeom>
            <a:avLst/>
            <a:gdLst/>
            <a:ahLst/>
            <a:cxnLst/>
            <a:rect l="l" t="t" r="r" b="b"/>
            <a:pathLst>
              <a:path w="668186" h="833287">
                <a:moveTo>
                  <a:pt x="0" y="0"/>
                </a:moveTo>
                <a:lnTo>
                  <a:pt x="668187" y="0"/>
                </a:lnTo>
                <a:lnTo>
                  <a:pt x="668187" y="833287"/>
                </a:lnTo>
                <a:lnTo>
                  <a:pt x="0" y="833287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 rot="1008181">
            <a:off x="17548524" y="2535387"/>
            <a:ext cx="466819" cy="454682"/>
          </a:xfrm>
          <a:custGeom>
            <a:avLst/>
            <a:gdLst/>
            <a:ahLst/>
            <a:cxnLst/>
            <a:rect l="l" t="t" r="r" b="b"/>
            <a:pathLst>
              <a:path w="466819" h="454682">
                <a:moveTo>
                  <a:pt x="0" y="0"/>
                </a:moveTo>
                <a:lnTo>
                  <a:pt x="466819" y="0"/>
                </a:lnTo>
                <a:lnTo>
                  <a:pt x="466819" y="454682"/>
                </a:lnTo>
                <a:lnTo>
                  <a:pt x="0" y="454682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 rot="9329421">
            <a:off x="15687088" y="341188"/>
            <a:ext cx="466819" cy="454682"/>
          </a:xfrm>
          <a:custGeom>
            <a:avLst/>
            <a:gdLst/>
            <a:ahLst/>
            <a:cxnLst/>
            <a:rect l="l" t="t" r="r" b="b"/>
            <a:pathLst>
              <a:path w="466819" h="454682">
                <a:moveTo>
                  <a:pt x="0" y="0"/>
                </a:moveTo>
                <a:lnTo>
                  <a:pt x="466819" y="0"/>
                </a:lnTo>
                <a:lnTo>
                  <a:pt x="466819" y="454681"/>
                </a:lnTo>
                <a:lnTo>
                  <a:pt x="0" y="454681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 rot="723730">
            <a:off x="16415320" y="649612"/>
            <a:ext cx="692579" cy="758176"/>
          </a:xfrm>
          <a:custGeom>
            <a:avLst/>
            <a:gdLst/>
            <a:ahLst/>
            <a:cxnLst/>
            <a:rect l="l" t="t" r="r" b="b"/>
            <a:pathLst>
              <a:path w="692579" h="758176">
                <a:moveTo>
                  <a:pt x="0" y="0"/>
                </a:moveTo>
                <a:lnTo>
                  <a:pt x="692579" y="0"/>
                </a:lnTo>
                <a:lnTo>
                  <a:pt x="692579" y="758176"/>
                </a:lnTo>
                <a:lnTo>
                  <a:pt x="0" y="758176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 rot="600265">
            <a:off x="17270143" y="3110971"/>
            <a:ext cx="824516" cy="1116004"/>
          </a:xfrm>
          <a:custGeom>
            <a:avLst/>
            <a:gdLst/>
            <a:ahLst/>
            <a:cxnLst/>
            <a:rect l="l" t="t" r="r" b="b"/>
            <a:pathLst>
              <a:path w="824516" h="1116004">
                <a:moveTo>
                  <a:pt x="0" y="0"/>
                </a:moveTo>
                <a:lnTo>
                  <a:pt x="824516" y="0"/>
                </a:lnTo>
                <a:lnTo>
                  <a:pt x="824516" y="1116004"/>
                </a:lnTo>
                <a:lnTo>
                  <a:pt x="0" y="1116004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 rot="-2946178">
            <a:off x="17571404" y="613751"/>
            <a:ext cx="478210" cy="858033"/>
          </a:xfrm>
          <a:custGeom>
            <a:avLst/>
            <a:gdLst/>
            <a:ahLst/>
            <a:cxnLst/>
            <a:rect l="l" t="t" r="r" b="b"/>
            <a:pathLst>
              <a:path w="478210" h="858033">
                <a:moveTo>
                  <a:pt x="0" y="0"/>
                </a:moveTo>
                <a:lnTo>
                  <a:pt x="478210" y="0"/>
                </a:lnTo>
                <a:lnTo>
                  <a:pt x="478210" y="858032"/>
                </a:lnTo>
                <a:lnTo>
                  <a:pt x="0" y="858032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17"/>
          <p:cNvSpPr/>
          <p:nvPr/>
        </p:nvSpPr>
        <p:spPr>
          <a:xfrm rot="-858500">
            <a:off x="3280899" y="9258300"/>
            <a:ext cx="1290759" cy="1079397"/>
          </a:xfrm>
          <a:custGeom>
            <a:avLst/>
            <a:gdLst/>
            <a:ahLst/>
            <a:cxnLst/>
            <a:rect l="l" t="t" r="r" b="b"/>
            <a:pathLst>
              <a:path w="1290759" h="1079397">
                <a:moveTo>
                  <a:pt x="0" y="0"/>
                </a:moveTo>
                <a:lnTo>
                  <a:pt x="1290759" y="0"/>
                </a:lnTo>
                <a:lnTo>
                  <a:pt x="1290759" y="1079397"/>
                </a:lnTo>
                <a:lnTo>
                  <a:pt x="0" y="1079397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8"/>
          <p:cNvSpPr/>
          <p:nvPr/>
        </p:nvSpPr>
        <p:spPr>
          <a:xfrm rot="1670711">
            <a:off x="274382" y="3329705"/>
            <a:ext cx="1017186" cy="980313"/>
          </a:xfrm>
          <a:custGeom>
            <a:avLst/>
            <a:gdLst/>
            <a:ahLst/>
            <a:cxnLst/>
            <a:rect l="l" t="t" r="r" b="b"/>
            <a:pathLst>
              <a:path w="1017186" h="980313">
                <a:moveTo>
                  <a:pt x="0" y="0"/>
                </a:moveTo>
                <a:lnTo>
                  <a:pt x="1017186" y="0"/>
                </a:lnTo>
                <a:lnTo>
                  <a:pt x="1017186" y="980313"/>
                </a:lnTo>
                <a:lnTo>
                  <a:pt x="0" y="980313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Freeform 19"/>
          <p:cNvSpPr/>
          <p:nvPr/>
        </p:nvSpPr>
        <p:spPr>
          <a:xfrm rot="1227500">
            <a:off x="17763531" y="1867898"/>
            <a:ext cx="383698" cy="372187"/>
          </a:xfrm>
          <a:custGeom>
            <a:avLst/>
            <a:gdLst/>
            <a:ahLst/>
            <a:cxnLst/>
            <a:rect l="l" t="t" r="r" b="b"/>
            <a:pathLst>
              <a:path w="383698" h="372187">
                <a:moveTo>
                  <a:pt x="0" y="0"/>
                </a:moveTo>
                <a:lnTo>
                  <a:pt x="383698" y="0"/>
                </a:lnTo>
                <a:lnTo>
                  <a:pt x="383698" y="372187"/>
                </a:lnTo>
                <a:lnTo>
                  <a:pt x="0" y="372187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20"/>
          <p:cNvSpPr/>
          <p:nvPr/>
        </p:nvSpPr>
        <p:spPr>
          <a:xfrm rot="3447144">
            <a:off x="17031364" y="2962809"/>
            <a:ext cx="383698" cy="372187"/>
          </a:xfrm>
          <a:custGeom>
            <a:avLst/>
            <a:gdLst/>
            <a:ahLst/>
            <a:cxnLst/>
            <a:rect l="l" t="t" r="r" b="b"/>
            <a:pathLst>
              <a:path w="383698" h="372187">
                <a:moveTo>
                  <a:pt x="0" y="0"/>
                </a:moveTo>
                <a:lnTo>
                  <a:pt x="383698" y="0"/>
                </a:lnTo>
                <a:lnTo>
                  <a:pt x="383698" y="372187"/>
                </a:lnTo>
                <a:lnTo>
                  <a:pt x="0" y="372187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Freeform 21"/>
          <p:cNvSpPr/>
          <p:nvPr/>
        </p:nvSpPr>
        <p:spPr>
          <a:xfrm rot="6421330">
            <a:off x="14468179" y="259976"/>
            <a:ext cx="383698" cy="372187"/>
          </a:xfrm>
          <a:custGeom>
            <a:avLst/>
            <a:gdLst/>
            <a:ahLst/>
            <a:cxnLst/>
            <a:rect l="l" t="t" r="r" b="b"/>
            <a:pathLst>
              <a:path w="383698" h="372187">
                <a:moveTo>
                  <a:pt x="0" y="0"/>
                </a:moveTo>
                <a:lnTo>
                  <a:pt x="383698" y="0"/>
                </a:lnTo>
                <a:lnTo>
                  <a:pt x="383698" y="372188"/>
                </a:lnTo>
                <a:lnTo>
                  <a:pt x="0" y="372188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Freeform 22"/>
          <p:cNvSpPr/>
          <p:nvPr/>
        </p:nvSpPr>
        <p:spPr>
          <a:xfrm rot="4125597">
            <a:off x="16335658" y="259976"/>
            <a:ext cx="383698" cy="372187"/>
          </a:xfrm>
          <a:custGeom>
            <a:avLst/>
            <a:gdLst/>
            <a:ahLst/>
            <a:cxnLst/>
            <a:rect l="l" t="t" r="r" b="b"/>
            <a:pathLst>
              <a:path w="383698" h="372187">
                <a:moveTo>
                  <a:pt x="0" y="0"/>
                </a:moveTo>
                <a:lnTo>
                  <a:pt x="383698" y="0"/>
                </a:lnTo>
                <a:lnTo>
                  <a:pt x="383698" y="372188"/>
                </a:lnTo>
                <a:lnTo>
                  <a:pt x="0" y="372188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Freeform 23"/>
          <p:cNvSpPr/>
          <p:nvPr/>
        </p:nvSpPr>
        <p:spPr>
          <a:xfrm>
            <a:off x="3130057" y="1042767"/>
            <a:ext cx="12236344" cy="9244233"/>
          </a:xfrm>
          <a:custGeom>
            <a:avLst/>
            <a:gdLst/>
            <a:ahLst/>
            <a:cxnLst/>
            <a:rect l="l" t="t" r="r" b="b"/>
            <a:pathLst>
              <a:path w="12236344" h="9244233">
                <a:moveTo>
                  <a:pt x="0" y="0"/>
                </a:moveTo>
                <a:lnTo>
                  <a:pt x="12236344" y="0"/>
                </a:lnTo>
                <a:lnTo>
                  <a:pt x="12236344" y="9244233"/>
                </a:lnTo>
                <a:lnTo>
                  <a:pt x="0" y="9244233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 l="-3273" t="-4003" r="-3273" b="-277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TextBox 24"/>
          <p:cNvSpPr txBox="1"/>
          <p:nvPr/>
        </p:nvSpPr>
        <p:spPr>
          <a:xfrm>
            <a:off x="4533368" y="325973"/>
            <a:ext cx="9206943" cy="7027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78"/>
              </a:lnSpc>
            </a:pPr>
            <a:r>
              <a:rPr lang="en-US" sz="4198" spc="125">
                <a:solidFill>
                  <a:srgbClr val="00806C"/>
                </a:solidFill>
                <a:latin typeface="TAN Kindred"/>
              </a:rPr>
              <a:t>USE CASE DIAGRAM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2E3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14171091" y="-1058222"/>
            <a:ext cx="5235368" cy="4673756"/>
          </a:xfrm>
          <a:custGeom>
            <a:avLst/>
            <a:gdLst/>
            <a:ahLst/>
            <a:cxnLst/>
            <a:rect l="l" t="t" r="r" b="b"/>
            <a:pathLst>
              <a:path w="5235368" h="4673756">
                <a:moveTo>
                  <a:pt x="0" y="0"/>
                </a:moveTo>
                <a:lnTo>
                  <a:pt x="5235369" y="0"/>
                </a:lnTo>
                <a:lnTo>
                  <a:pt x="5235369" y="4673756"/>
                </a:lnTo>
                <a:lnTo>
                  <a:pt x="0" y="46737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1485663" y="6671466"/>
            <a:ext cx="5235368" cy="4673756"/>
          </a:xfrm>
          <a:custGeom>
            <a:avLst/>
            <a:gdLst/>
            <a:ahLst/>
            <a:cxnLst/>
            <a:rect l="l" t="t" r="r" b="b"/>
            <a:pathLst>
              <a:path w="5235368" h="4673756">
                <a:moveTo>
                  <a:pt x="0" y="0"/>
                </a:moveTo>
                <a:lnTo>
                  <a:pt x="5235368" y="0"/>
                </a:lnTo>
                <a:lnTo>
                  <a:pt x="5235368" y="4673756"/>
                </a:lnTo>
                <a:lnTo>
                  <a:pt x="0" y="46737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1814194">
            <a:off x="16297299" y="82191"/>
            <a:ext cx="4745395" cy="4296740"/>
          </a:xfrm>
          <a:custGeom>
            <a:avLst/>
            <a:gdLst/>
            <a:ahLst/>
            <a:cxnLst/>
            <a:rect l="l" t="t" r="r" b="b"/>
            <a:pathLst>
              <a:path w="4745395" h="4296740">
                <a:moveTo>
                  <a:pt x="0" y="0"/>
                </a:moveTo>
                <a:lnTo>
                  <a:pt x="4745395" y="0"/>
                </a:lnTo>
                <a:lnTo>
                  <a:pt x="4745395" y="4296739"/>
                </a:lnTo>
                <a:lnTo>
                  <a:pt x="0" y="429673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-7251473">
            <a:off x="-2825220" y="3753103"/>
            <a:ext cx="4745395" cy="4296740"/>
          </a:xfrm>
          <a:custGeom>
            <a:avLst/>
            <a:gdLst/>
            <a:ahLst/>
            <a:cxnLst/>
            <a:rect l="l" t="t" r="r" b="b"/>
            <a:pathLst>
              <a:path w="4745395" h="4296740">
                <a:moveTo>
                  <a:pt x="0" y="0"/>
                </a:moveTo>
                <a:lnTo>
                  <a:pt x="4745395" y="0"/>
                </a:lnTo>
                <a:lnTo>
                  <a:pt x="4745395" y="4296739"/>
                </a:lnTo>
                <a:lnTo>
                  <a:pt x="0" y="429673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-735150">
            <a:off x="224883" y="8151094"/>
            <a:ext cx="1814276" cy="2479731"/>
          </a:xfrm>
          <a:custGeom>
            <a:avLst/>
            <a:gdLst/>
            <a:ahLst/>
            <a:cxnLst/>
            <a:rect l="l" t="t" r="r" b="b"/>
            <a:pathLst>
              <a:path w="1814276" h="2479731">
                <a:moveTo>
                  <a:pt x="0" y="0"/>
                </a:moveTo>
                <a:lnTo>
                  <a:pt x="1814276" y="0"/>
                </a:lnTo>
                <a:lnTo>
                  <a:pt x="1814276" y="2479731"/>
                </a:lnTo>
                <a:lnTo>
                  <a:pt x="0" y="247973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2139004">
            <a:off x="1637742" y="8889621"/>
            <a:ext cx="1216871" cy="2177845"/>
          </a:xfrm>
          <a:custGeom>
            <a:avLst/>
            <a:gdLst/>
            <a:ahLst/>
            <a:cxnLst/>
            <a:rect l="l" t="t" r="r" b="b"/>
            <a:pathLst>
              <a:path w="1216871" h="2177845">
                <a:moveTo>
                  <a:pt x="0" y="0"/>
                </a:moveTo>
                <a:lnTo>
                  <a:pt x="1216871" y="0"/>
                </a:lnTo>
                <a:lnTo>
                  <a:pt x="1216871" y="2177845"/>
                </a:lnTo>
                <a:lnTo>
                  <a:pt x="0" y="217784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rot="-435559">
            <a:off x="-346702" y="6217659"/>
            <a:ext cx="1426227" cy="1338870"/>
          </a:xfrm>
          <a:custGeom>
            <a:avLst/>
            <a:gdLst/>
            <a:ahLst/>
            <a:cxnLst/>
            <a:rect l="l" t="t" r="r" b="b"/>
            <a:pathLst>
              <a:path w="1426227" h="1338870">
                <a:moveTo>
                  <a:pt x="0" y="0"/>
                </a:moveTo>
                <a:lnTo>
                  <a:pt x="1426227" y="0"/>
                </a:lnTo>
                <a:lnTo>
                  <a:pt x="1426227" y="1338870"/>
                </a:lnTo>
                <a:lnTo>
                  <a:pt x="0" y="133887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rot="895364">
            <a:off x="-889713" y="4460710"/>
            <a:ext cx="1920667" cy="1641530"/>
          </a:xfrm>
          <a:custGeom>
            <a:avLst/>
            <a:gdLst/>
            <a:ahLst/>
            <a:cxnLst/>
            <a:rect l="l" t="t" r="r" b="b"/>
            <a:pathLst>
              <a:path w="1920667" h="1641530">
                <a:moveTo>
                  <a:pt x="0" y="0"/>
                </a:moveTo>
                <a:lnTo>
                  <a:pt x="1920668" y="0"/>
                </a:lnTo>
                <a:lnTo>
                  <a:pt x="1920668" y="1641530"/>
                </a:lnTo>
                <a:lnTo>
                  <a:pt x="0" y="164153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 rot="1395598">
            <a:off x="16706487" y="1379727"/>
            <a:ext cx="747985" cy="1348530"/>
          </a:xfrm>
          <a:custGeom>
            <a:avLst/>
            <a:gdLst/>
            <a:ahLst/>
            <a:cxnLst/>
            <a:rect l="l" t="t" r="r" b="b"/>
            <a:pathLst>
              <a:path w="747985" h="1348530">
                <a:moveTo>
                  <a:pt x="0" y="0"/>
                </a:moveTo>
                <a:lnTo>
                  <a:pt x="747985" y="0"/>
                </a:lnTo>
                <a:lnTo>
                  <a:pt x="747985" y="1348530"/>
                </a:lnTo>
                <a:lnTo>
                  <a:pt x="0" y="134853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 rot="-546956">
            <a:off x="14805676" y="493739"/>
            <a:ext cx="668186" cy="833287"/>
          </a:xfrm>
          <a:custGeom>
            <a:avLst/>
            <a:gdLst/>
            <a:ahLst/>
            <a:cxnLst/>
            <a:rect l="l" t="t" r="r" b="b"/>
            <a:pathLst>
              <a:path w="668186" h="833287">
                <a:moveTo>
                  <a:pt x="0" y="0"/>
                </a:moveTo>
                <a:lnTo>
                  <a:pt x="668186" y="0"/>
                </a:lnTo>
                <a:lnTo>
                  <a:pt x="668186" y="833287"/>
                </a:lnTo>
                <a:lnTo>
                  <a:pt x="0" y="833287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 rot="1008181">
            <a:off x="17417329" y="2535387"/>
            <a:ext cx="466819" cy="454682"/>
          </a:xfrm>
          <a:custGeom>
            <a:avLst/>
            <a:gdLst/>
            <a:ahLst/>
            <a:cxnLst/>
            <a:rect l="l" t="t" r="r" b="b"/>
            <a:pathLst>
              <a:path w="466819" h="454682">
                <a:moveTo>
                  <a:pt x="0" y="0"/>
                </a:moveTo>
                <a:lnTo>
                  <a:pt x="466819" y="0"/>
                </a:lnTo>
                <a:lnTo>
                  <a:pt x="466819" y="454682"/>
                </a:lnTo>
                <a:lnTo>
                  <a:pt x="0" y="454682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 rot="9329421">
            <a:off x="15555893" y="341188"/>
            <a:ext cx="466819" cy="454682"/>
          </a:xfrm>
          <a:custGeom>
            <a:avLst/>
            <a:gdLst/>
            <a:ahLst/>
            <a:cxnLst/>
            <a:rect l="l" t="t" r="r" b="b"/>
            <a:pathLst>
              <a:path w="466819" h="454682">
                <a:moveTo>
                  <a:pt x="0" y="0"/>
                </a:moveTo>
                <a:lnTo>
                  <a:pt x="466819" y="0"/>
                </a:lnTo>
                <a:lnTo>
                  <a:pt x="466819" y="454681"/>
                </a:lnTo>
                <a:lnTo>
                  <a:pt x="0" y="454681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 rot="723730">
            <a:off x="16284125" y="649612"/>
            <a:ext cx="692579" cy="758176"/>
          </a:xfrm>
          <a:custGeom>
            <a:avLst/>
            <a:gdLst/>
            <a:ahLst/>
            <a:cxnLst/>
            <a:rect l="l" t="t" r="r" b="b"/>
            <a:pathLst>
              <a:path w="692579" h="758176">
                <a:moveTo>
                  <a:pt x="0" y="0"/>
                </a:moveTo>
                <a:lnTo>
                  <a:pt x="692579" y="0"/>
                </a:lnTo>
                <a:lnTo>
                  <a:pt x="692579" y="758176"/>
                </a:lnTo>
                <a:lnTo>
                  <a:pt x="0" y="758176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 rot="600265">
            <a:off x="17138947" y="3110971"/>
            <a:ext cx="824516" cy="1116004"/>
          </a:xfrm>
          <a:custGeom>
            <a:avLst/>
            <a:gdLst/>
            <a:ahLst/>
            <a:cxnLst/>
            <a:rect l="l" t="t" r="r" b="b"/>
            <a:pathLst>
              <a:path w="824516" h="1116004">
                <a:moveTo>
                  <a:pt x="0" y="0"/>
                </a:moveTo>
                <a:lnTo>
                  <a:pt x="824516" y="0"/>
                </a:lnTo>
                <a:lnTo>
                  <a:pt x="824516" y="1116004"/>
                </a:lnTo>
                <a:lnTo>
                  <a:pt x="0" y="1116004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 rot="-2946178">
            <a:off x="17440208" y="613751"/>
            <a:ext cx="478210" cy="858033"/>
          </a:xfrm>
          <a:custGeom>
            <a:avLst/>
            <a:gdLst/>
            <a:ahLst/>
            <a:cxnLst/>
            <a:rect l="l" t="t" r="r" b="b"/>
            <a:pathLst>
              <a:path w="478210" h="858033">
                <a:moveTo>
                  <a:pt x="0" y="0"/>
                </a:moveTo>
                <a:lnTo>
                  <a:pt x="478210" y="0"/>
                </a:lnTo>
                <a:lnTo>
                  <a:pt x="478210" y="858032"/>
                </a:lnTo>
                <a:lnTo>
                  <a:pt x="0" y="858032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17"/>
          <p:cNvSpPr/>
          <p:nvPr/>
        </p:nvSpPr>
        <p:spPr>
          <a:xfrm rot="-858500">
            <a:off x="3149704" y="9258300"/>
            <a:ext cx="1290759" cy="1079397"/>
          </a:xfrm>
          <a:custGeom>
            <a:avLst/>
            <a:gdLst/>
            <a:ahLst/>
            <a:cxnLst/>
            <a:rect l="l" t="t" r="r" b="b"/>
            <a:pathLst>
              <a:path w="1290759" h="1079397">
                <a:moveTo>
                  <a:pt x="0" y="0"/>
                </a:moveTo>
                <a:lnTo>
                  <a:pt x="1290759" y="0"/>
                </a:lnTo>
                <a:lnTo>
                  <a:pt x="1290759" y="1079397"/>
                </a:lnTo>
                <a:lnTo>
                  <a:pt x="0" y="1079397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8"/>
          <p:cNvSpPr/>
          <p:nvPr/>
        </p:nvSpPr>
        <p:spPr>
          <a:xfrm rot="1670711">
            <a:off x="143186" y="3329705"/>
            <a:ext cx="1017186" cy="980313"/>
          </a:xfrm>
          <a:custGeom>
            <a:avLst/>
            <a:gdLst/>
            <a:ahLst/>
            <a:cxnLst/>
            <a:rect l="l" t="t" r="r" b="b"/>
            <a:pathLst>
              <a:path w="1017186" h="980313">
                <a:moveTo>
                  <a:pt x="0" y="0"/>
                </a:moveTo>
                <a:lnTo>
                  <a:pt x="1017187" y="0"/>
                </a:lnTo>
                <a:lnTo>
                  <a:pt x="1017187" y="980313"/>
                </a:lnTo>
                <a:lnTo>
                  <a:pt x="0" y="980313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Freeform 19"/>
          <p:cNvSpPr/>
          <p:nvPr/>
        </p:nvSpPr>
        <p:spPr>
          <a:xfrm rot="1227500">
            <a:off x="17632335" y="1867898"/>
            <a:ext cx="383698" cy="372187"/>
          </a:xfrm>
          <a:custGeom>
            <a:avLst/>
            <a:gdLst/>
            <a:ahLst/>
            <a:cxnLst/>
            <a:rect l="l" t="t" r="r" b="b"/>
            <a:pathLst>
              <a:path w="383698" h="372187">
                <a:moveTo>
                  <a:pt x="0" y="0"/>
                </a:moveTo>
                <a:lnTo>
                  <a:pt x="383698" y="0"/>
                </a:lnTo>
                <a:lnTo>
                  <a:pt x="383698" y="372187"/>
                </a:lnTo>
                <a:lnTo>
                  <a:pt x="0" y="372187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20"/>
          <p:cNvSpPr/>
          <p:nvPr/>
        </p:nvSpPr>
        <p:spPr>
          <a:xfrm rot="3447144">
            <a:off x="16900168" y="2962809"/>
            <a:ext cx="383698" cy="372187"/>
          </a:xfrm>
          <a:custGeom>
            <a:avLst/>
            <a:gdLst/>
            <a:ahLst/>
            <a:cxnLst/>
            <a:rect l="l" t="t" r="r" b="b"/>
            <a:pathLst>
              <a:path w="383698" h="372187">
                <a:moveTo>
                  <a:pt x="0" y="0"/>
                </a:moveTo>
                <a:lnTo>
                  <a:pt x="383698" y="0"/>
                </a:lnTo>
                <a:lnTo>
                  <a:pt x="383698" y="372187"/>
                </a:lnTo>
                <a:lnTo>
                  <a:pt x="0" y="372187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Freeform 21"/>
          <p:cNvSpPr/>
          <p:nvPr/>
        </p:nvSpPr>
        <p:spPr>
          <a:xfrm rot="6421330">
            <a:off x="14336983" y="259976"/>
            <a:ext cx="383698" cy="372187"/>
          </a:xfrm>
          <a:custGeom>
            <a:avLst/>
            <a:gdLst/>
            <a:ahLst/>
            <a:cxnLst/>
            <a:rect l="l" t="t" r="r" b="b"/>
            <a:pathLst>
              <a:path w="383698" h="372187">
                <a:moveTo>
                  <a:pt x="0" y="0"/>
                </a:moveTo>
                <a:lnTo>
                  <a:pt x="383698" y="0"/>
                </a:lnTo>
                <a:lnTo>
                  <a:pt x="383698" y="372188"/>
                </a:lnTo>
                <a:lnTo>
                  <a:pt x="0" y="372188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Freeform 22"/>
          <p:cNvSpPr/>
          <p:nvPr/>
        </p:nvSpPr>
        <p:spPr>
          <a:xfrm rot="4125597">
            <a:off x="16204462" y="259976"/>
            <a:ext cx="383698" cy="372187"/>
          </a:xfrm>
          <a:custGeom>
            <a:avLst/>
            <a:gdLst/>
            <a:ahLst/>
            <a:cxnLst/>
            <a:rect l="l" t="t" r="r" b="b"/>
            <a:pathLst>
              <a:path w="383698" h="372187">
                <a:moveTo>
                  <a:pt x="0" y="0"/>
                </a:moveTo>
                <a:lnTo>
                  <a:pt x="383698" y="0"/>
                </a:lnTo>
                <a:lnTo>
                  <a:pt x="383698" y="372188"/>
                </a:lnTo>
                <a:lnTo>
                  <a:pt x="0" y="372188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TextBox 23"/>
          <p:cNvSpPr txBox="1"/>
          <p:nvPr/>
        </p:nvSpPr>
        <p:spPr>
          <a:xfrm>
            <a:off x="3402982" y="1005584"/>
            <a:ext cx="11482036" cy="9023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58"/>
              </a:lnSpc>
            </a:pPr>
            <a:r>
              <a:rPr lang="en-US" sz="5327" spc="159">
                <a:solidFill>
                  <a:srgbClr val="00806C"/>
                </a:solidFill>
                <a:latin typeface="TAN Kindred"/>
              </a:rPr>
              <a:t>USE CASE DIAGRAM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2608710" y="2293422"/>
            <a:ext cx="5587176" cy="56334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69"/>
              </a:lnSpc>
            </a:pPr>
            <a:r>
              <a:rPr lang="en-US" sz="3549" u="sng">
                <a:solidFill>
                  <a:srgbClr val="00806C"/>
                </a:solidFill>
                <a:latin typeface="Noto Serif Display Bold"/>
              </a:rPr>
              <a:t>Functions of customer</a:t>
            </a:r>
          </a:p>
          <a:p>
            <a:pPr marL="766444" lvl="1" indent="-383222" algn="l">
              <a:lnSpc>
                <a:spcPts val="4969"/>
              </a:lnSpc>
              <a:buFont typeface="Arial"/>
              <a:buChar char="•"/>
            </a:pPr>
            <a:r>
              <a:rPr lang="en-US" sz="3549">
                <a:solidFill>
                  <a:srgbClr val="00806C"/>
                </a:solidFill>
                <a:latin typeface="Noto Serif Display"/>
              </a:rPr>
              <a:t> Search</a:t>
            </a:r>
          </a:p>
          <a:p>
            <a:pPr marL="766444" lvl="1" indent="-383222" algn="l">
              <a:lnSpc>
                <a:spcPts val="4969"/>
              </a:lnSpc>
              <a:buFont typeface="Arial"/>
              <a:buChar char="•"/>
            </a:pPr>
            <a:r>
              <a:rPr lang="en-US" sz="3549">
                <a:solidFill>
                  <a:srgbClr val="00806C"/>
                </a:solidFill>
                <a:latin typeface="Noto Serif Display"/>
              </a:rPr>
              <a:t> Product information</a:t>
            </a:r>
          </a:p>
          <a:p>
            <a:pPr marL="766444" lvl="1" indent="-383222" algn="l">
              <a:lnSpc>
                <a:spcPts val="4969"/>
              </a:lnSpc>
              <a:buFont typeface="Arial"/>
              <a:buChar char="•"/>
            </a:pPr>
            <a:r>
              <a:rPr lang="en-US" sz="3549">
                <a:solidFill>
                  <a:srgbClr val="00806C"/>
                </a:solidFill>
                <a:latin typeface="Noto Serif Display"/>
              </a:rPr>
              <a:t> Add to cart</a:t>
            </a:r>
          </a:p>
          <a:p>
            <a:pPr marL="766444" lvl="1" indent="-383222" algn="l">
              <a:lnSpc>
                <a:spcPts val="4969"/>
              </a:lnSpc>
              <a:buFont typeface="Arial"/>
              <a:buChar char="•"/>
            </a:pPr>
            <a:r>
              <a:rPr lang="en-US" sz="3549">
                <a:solidFill>
                  <a:srgbClr val="00806C"/>
                </a:solidFill>
                <a:latin typeface="Noto Serif Display"/>
              </a:rPr>
              <a:t> Checkout </a:t>
            </a:r>
          </a:p>
          <a:p>
            <a:pPr marL="766444" lvl="1" indent="-383222" algn="l">
              <a:lnSpc>
                <a:spcPts val="4969"/>
              </a:lnSpc>
              <a:buFont typeface="Arial"/>
              <a:buChar char="•"/>
            </a:pPr>
            <a:r>
              <a:rPr lang="en-US" sz="3549">
                <a:solidFill>
                  <a:srgbClr val="00806C"/>
                </a:solidFill>
                <a:latin typeface="Noto Serif Display"/>
              </a:rPr>
              <a:t> Payment processing</a:t>
            </a:r>
          </a:p>
          <a:p>
            <a:pPr marL="766444" lvl="1" indent="-383222" algn="l">
              <a:lnSpc>
                <a:spcPts val="4969"/>
              </a:lnSpc>
              <a:buFont typeface="Arial"/>
              <a:buChar char="•"/>
            </a:pPr>
            <a:r>
              <a:rPr lang="en-US" sz="3549">
                <a:solidFill>
                  <a:srgbClr val="00806C"/>
                </a:solidFill>
                <a:latin typeface="Noto Serif Display"/>
              </a:rPr>
              <a:t> Shipping and tracking</a:t>
            </a:r>
          </a:p>
          <a:p>
            <a:pPr marL="766444" lvl="1" indent="-383222" algn="l">
              <a:lnSpc>
                <a:spcPts val="4969"/>
              </a:lnSpc>
              <a:buFont typeface="Arial"/>
              <a:buChar char="•"/>
            </a:pPr>
            <a:r>
              <a:rPr lang="en-US" sz="3549">
                <a:solidFill>
                  <a:srgbClr val="00806C"/>
                </a:solidFill>
                <a:latin typeface="Noto Serif Display"/>
              </a:rPr>
              <a:t> Review and feedback</a:t>
            </a:r>
          </a:p>
          <a:p>
            <a:pPr algn="ctr">
              <a:lnSpc>
                <a:spcPts val="4969"/>
              </a:lnSpc>
            </a:pPr>
            <a:endParaRPr lang="en-US" sz="3549">
              <a:solidFill>
                <a:srgbClr val="00806C"/>
              </a:solidFill>
              <a:latin typeface="Noto Serif Display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9812640" y="2283897"/>
            <a:ext cx="6817774" cy="44584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49"/>
              </a:lnSpc>
            </a:pPr>
            <a:r>
              <a:rPr lang="en-US" sz="3892" u="sng">
                <a:solidFill>
                  <a:srgbClr val="00806C"/>
                </a:solidFill>
                <a:latin typeface="Noto Serif Display Bold"/>
              </a:rPr>
              <a:t>Functions of Administrator</a:t>
            </a:r>
          </a:p>
          <a:p>
            <a:pPr marL="766214" lvl="1" indent="-383107" algn="l">
              <a:lnSpc>
                <a:spcPts val="4968"/>
              </a:lnSpc>
              <a:buFont typeface="Arial"/>
              <a:buChar char="•"/>
            </a:pPr>
            <a:r>
              <a:rPr lang="en-US" sz="3548">
                <a:solidFill>
                  <a:srgbClr val="00806C"/>
                </a:solidFill>
                <a:latin typeface="Noto Serif Display"/>
              </a:rPr>
              <a:t> Category management </a:t>
            </a:r>
          </a:p>
          <a:p>
            <a:pPr marL="766214" lvl="1" indent="-383107" algn="l">
              <a:lnSpc>
                <a:spcPts val="4968"/>
              </a:lnSpc>
              <a:buFont typeface="Arial"/>
              <a:buChar char="•"/>
            </a:pPr>
            <a:r>
              <a:rPr lang="en-US" sz="3548">
                <a:solidFill>
                  <a:srgbClr val="00806C"/>
                </a:solidFill>
                <a:latin typeface="Noto Serif Display"/>
              </a:rPr>
              <a:t> Product management</a:t>
            </a:r>
          </a:p>
          <a:p>
            <a:pPr marL="766214" lvl="1" indent="-383107" algn="l">
              <a:lnSpc>
                <a:spcPts val="4968"/>
              </a:lnSpc>
              <a:buFont typeface="Arial"/>
              <a:buChar char="•"/>
            </a:pPr>
            <a:r>
              <a:rPr lang="en-US" sz="3548">
                <a:solidFill>
                  <a:srgbClr val="00806C"/>
                </a:solidFill>
                <a:latin typeface="Noto Serif Display"/>
              </a:rPr>
              <a:t> Customer management</a:t>
            </a:r>
          </a:p>
          <a:p>
            <a:pPr marL="766214" lvl="1" indent="-383107" algn="l">
              <a:lnSpc>
                <a:spcPts val="4968"/>
              </a:lnSpc>
              <a:buFont typeface="Arial"/>
              <a:buChar char="•"/>
            </a:pPr>
            <a:r>
              <a:rPr lang="en-US" sz="3548">
                <a:solidFill>
                  <a:srgbClr val="00806C"/>
                </a:solidFill>
                <a:latin typeface="Noto Serif Display"/>
              </a:rPr>
              <a:t> Order management</a:t>
            </a:r>
          </a:p>
          <a:p>
            <a:pPr marL="766214" lvl="1" indent="-383107" algn="l">
              <a:lnSpc>
                <a:spcPts val="4968"/>
              </a:lnSpc>
              <a:buFont typeface="Arial"/>
              <a:buChar char="•"/>
            </a:pPr>
            <a:r>
              <a:rPr lang="en-US" sz="3548">
                <a:solidFill>
                  <a:srgbClr val="00806C"/>
                </a:solidFill>
                <a:latin typeface="Noto Serif Display"/>
              </a:rPr>
              <a:t> Revenue statistics</a:t>
            </a:r>
          </a:p>
          <a:p>
            <a:pPr algn="ctr">
              <a:lnSpc>
                <a:spcPts val="5449"/>
              </a:lnSpc>
            </a:pPr>
            <a:endParaRPr lang="en-US" sz="3548">
              <a:solidFill>
                <a:srgbClr val="00806C"/>
              </a:solidFill>
              <a:latin typeface="Noto Serif Display"/>
            </a:endParaRPr>
          </a:p>
        </p:txBody>
      </p:sp>
    </p:spTree>
  </p:cSld>
  <p:clrMapOvr>
    <a:masterClrMapping/>
  </p:clrMapOvr>
  <p:transition spd="slow">
    <p:push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2E3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14302287" y="-1058222"/>
            <a:ext cx="5235368" cy="4673756"/>
          </a:xfrm>
          <a:custGeom>
            <a:avLst/>
            <a:gdLst/>
            <a:ahLst/>
            <a:cxnLst/>
            <a:rect l="l" t="t" r="r" b="b"/>
            <a:pathLst>
              <a:path w="5235368" h="4673756">
                <a:moveTo>
                  <a:pt x="0" y="0"/>
                </a:moveTo>
                <a:lnTo>
                  <a:pt x="5235368" y="0"/>
                </a:lnTo>
                <a:lnTo>
                  <a:pt x="5235368" y="4673756"/>
                </a:lnTo>
                <a:lnTo>
                  <a:pt x="0" y="46737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1354468" y="6671466"/>
            <a:ext cx="5235368" cy="4673756"/>
          </a:xfrm>
          <a:custGeom>
            <a:avLst/>
            <a:gdLst/>
            <a:ahLst/>
            <a:cxnLst/>
            <a:rect l="l" t="t" r="r" b="b"/>
            <a:pathLst>
              <a:path w="5235368" h="4673756">
                <a:moveTo>
                  <a:pt x="0" y="0"/>
                </a:moveTo>
                <a:lnTo>
                  <a:pt x="5235369" y="0"/>
                </a:lnTo>
                <a:lnTo>
                  <a:pt x="5235369" y="4673756"/>
                </a:lnTo>
                <a:lnTo>
                  <a:pt x="0" y="46737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1814194">
            <a:off x="16428494" y="82191"/>
            <a:ext cx="4745395" cy="4296740"/>
          </a:xfrm>
          <a:custGeom>
            <a:avLst/>
            <a:gdLst/>
            <a:ahLst/>
            <a:cxnLst/>
            <a:rect l="l" t="t" r="r" b="b"/>
            <a:pathLst>
              <a:path w="4745395" h="4296740">
                <a:moveTo>
                  <a:pt x="0" y="0"/>
                </a:moveTo>
                <a:lnTo>
                  <a:pt x="4745396" y="0"/>
                </a:lnTo>
                <a:lnTo>
                  <a:pt x="4745396" y="4296739"/>
                </a:lnTo>
                <a:lnTo>
                  <a:pt x="0" y="429673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400097" y="7610572"/>
            <a:ext cx="2411242" cy="2900742"/>
          </a:xfrm>
          <a:custGeom>
            <a:avLst/>
            <a:gdLst/>
            <a:ahLst/>
            <a:cxnLst/>
            <a:rect l="l" t="t" r="r" b="b"/>
            <a:pathLst>
              <a:path w="2411242" h="2900742">
                <a:moveTo>
                  <a:pt x="0" y="0"/>
                </a:moveTo>
                <a:lnTo>
                  <a:pt x="2411242" y="0"/>
                </a:lnTo>
                <a:lnTo>
                  <a:pt x="2411242" y="2900742"/>
                </a:lnTo>
                <a:lnTo>
                  <a:pt x="0" y="290074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1012680">
            <a:off x="2739906" y="7964883"/>
            <a:ext cx="1445394" cy="2586834"/>
          </a:xfrm>
          <a:custGeom>
            <a:avLst/>
            <a:gdLst/>
            <a:ahLst/>
            <a:cxnLst/>
            <a:rect l="l" t="t" r="r" b="b"/>
            <a:pathLst>
              <a:path w="1445394" h="2586834">
                <a:moveTo>
                  <a:pt x="0" y="0"/>
                </a:moveTo>
                <a:lnTo>
                  <a:pt x="1445394" y="0"/>
                </a:lnTo>
                <a:lnTo>
                  <a:pt x="1445394" y="2586834"/>
                </a:lnTo>
                <a:lnTo>
                  <a:pt x="0" y="258683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-7251473">
            <a:off x="-2694024" y="3753103"/>
            <a:ext cx="4745395" cy="4296740"/>
          </a:xfrm>
          <a:custGeom>
            <a:avLst/>
            <a:gdLst/>
            <a:ahLst/>
            <a:cxnLst/>
            <a:rect l="l" t="t" r="r" b="b"/>
            <a:pathLst>
              <a:path w="4745395" h="4296740">
                <a:moveTo>
                  <a:pt x="0" y="0"/>
                </a:moveTo>
                <a:lnTo>
                  <a:pt x="4745395" y="0"/>
                </a:lnTo>
                <a:lnTo>
                  <a:pt x="4745395" y="4296739"/>
                </a:lnTo>
                <a:lnTo>
                  <a:pt x="0" y="429673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8804671" y="228123"/>
            <a:ext cx="8115300" cy="9830755"/>
          </a:xfrm>
          <a:custGeom>
            <a:avLst/>
            <a:gdLst/>
            <a:ahLst/>
            <a:cxnLst/>
            <a:rect l="l" t="t" r="r" b="b"/>
            <a:pathLst>
              <a:path w="8115300" h="9830755">
                <a:moveTo>
                  <a:pt x="0" y="0"/>
                </a:moveTo>
                <a:lnTo>
                  <a:pt x="8115300" y="0"/>
                </a:lnTo>
                <a:lnTo>
                  <a:pt x="8115300" y="9830754"/>
                </a:lnTo>
                <a:lnTo>
                  <a:pt x="0" y="983075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t="-3179" b="-317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3619739" y="9315724"/>
            <a:ext cx="1525983" cy="1486307"/>
          </a:xfrm>
          <a:custGeom>
            <a:avLst/>
            <a:gdLst/>
            <a:ahLst/>
            <a:cxnLst/>
            <a:rect l="l" t="t" r="r" b="b"/>
            <a:pathLst>
              <a:path w="1525983" h="1486307">
                <a:moveTo>
                  <a:pt x="0" y="0"/>
                </a:moveTo>
                <a:lnTo>
                  <a:pt x="1525983" y="0"/>
                </a:lnTo>
                <a:lnTo>
                  <a:pt x="1525983" y="1486307"/>
                </a:lnTo>
                <a:lnTo>
                  <a:pt x="0" y="148630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1499068" y="2342544"/>
            <a:ext cx="7305603" cy="19901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38"/>
              </a:lnSpc>
            </a:pPr>
            <a:r>
              <a:rPr lang="en-US" sz="5741" spc="172">
                <a:solidFill>
                  <a:srgbClr val="00806C"/>
                </a:solidFill>
                <a:latin typeface="TAN Kindred"/>
              </a:rPr>
              <a:t>SEQUENCE</a:t>
            </a:r>
          </a:p>
          <a:p>
            <a:pPr algn="l">
              <a:lnSpc>
                <a:spcPts val="8038"/>
              </a:lnSpc>
            </a:pPr>
            <a:r>
              <a:rPr lang="en-US" sz="5741" spc="172">
                <a:solidFill>
                  <a:srgbClr val="00806C"/>
                </a:solidFill>
                <a:latin typeface="TAN Kindred"/>
              </a:rPr>
              <a:t> DIAGRAM</a:t>
            </a:r>
          </a:p>
        </p:txBody>
      </p:sp>
    </p:spTree>
  </p:cSld>
  <p:clrMapOvr>
    <a:masterClrMapping/>
  </p:clrMapOvr>
  <p:transition spd="slow">
    <p:push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905</Words>
  <Application>Microsoft Office PowerPoint</Application>
  <PresentationFormat>Custom</PresentationFormat>
  <Paragraphs>134</Paragraphs>
  <Slides>22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5" baseType="lpstr">
      <vt:lpstr>Gliker Semi-Bold</vt:lpstr>
      <vt:lpstr>Canva Sans Bold</vt:lpstr>
      <vt:lpstr>Canva Sans</vt:lpstr>
      <vt:lpstr>Anton</vt:lpstr>
      <vt:lpstr>Josefin Sans</vt:lpstr>
      <vt:lpstr>Noto Serif Display Bold</vt:lpstr>
      <vt:lpstr>Josefin Sans Bold</vt:lpstr>
      <vt:lpstr>Calibri</vt:lpstr>
      <vt:lpstr>Noto Serif Display</vt:lpstr>
      <vt:lpstr>Arial</vt:lpstr>
      <vt:lpstr>Handy Casual</vt:lpstr>
      <vt:lpstr>TAN Kindred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MARKET</dc:title>
  <cp:lastModifiedBy>Le Hong Quang</cp:lastModifiedBy>
  <cp:revision>2</cp:revision>
  <dcterms:created xsi:type="dcterms:W3CDTF">2006-08-16T00:00:00Z</dcterms:created>
  <dcterms:modified xsi:type="dcterms:W3CDTF">2024-06-23T17:06:18Z</dcterms:modified>
  <dc:identifier>DAGIMB0qnjU</dc:identifier>
</cp:coreProperties>
</file>